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6935-E858-5745-9A59-1FA5DA403A7A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941B-A40E-2D4D-BA32-DBC577B62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6935-E858-5745-9A59-1FA5DA403A7A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941B-A40E-2D4D-BA32-DBC577B62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6935-E858-5745-9A59-1FA5DA403A7A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941B-A40E-2D4D-BA32-DBC577B62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6935-E858-5745-9A59-1FA5DA403A7A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941B-A40E-2D4D-BA32-DBC577B62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6935-E858-5745-9A59-1FA5DA403A7A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941B-A40E-2D4D-BA32-DBC577B62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6935-E858-5745-9A59-1FA5DA403A7A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941B-A40E-2D4D-BA32-DBC577B62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6935-E858-5745-9A59-1FA5DA403A7A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941B-A40E-2D4D-BA32-DBC577B62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6935-E858-5745-9A59-1FA5DA403A7A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941B-A40E-2D4D-BA32-DBC577B62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6935-E858-5745-9A59-1FA5DA403A7A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941B-A40E-2D4D-BA32-DBC577B62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6935-E858-5745-9A59-1FA5DA403A7A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941B-A40E-2D4D-BA32-DBC577B62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6935-E858-5745-9A59-1FA5DA403A7A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941B-A40E-2D4D-BA32-DBC577B62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D6935-E858-5745-9A59-1FA5DA403A7A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4941B-A40E-2D4D-BA32-DBC577B62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3257" y="362822"/>
            <a:ext cx="8578676" cy="5816977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3200" dirty="0" smtClean="0"/>
              <a:t>Problem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                          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sz="3200" dirty="0" smtClean="0">
                <a:solidFill>
                  <a:srgbClr val="984807"/>
                </a:solidFill>
              </a:rPr>
              <a:t>Solution</a:t>
            </a:r>
          </a:p>
          <a:p>
            <a:pPr lvl="0"/>
            <a:endParaRPr lang="en-US" sz="3200" dirty="0" smtClean="0">
              <a:solidFill>
                <a:srgbClr val="984807"/>
              </a:solidFill>
            </a:endParaRPr>
          </a:p>
          <a:p>
            <a:pPr lvl="1"/>
            <a:endParaRPr lang="en-US" sz="3200" dirty="0" smtClean="0">
              <a:solidFill>
                <a:srgbClr val="984807"/>
              </a:solidFill>
            </a:endParaRP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endParaRPr lang="en-US" dirty="0"/>
          </a:p>
        </p:txBody>
      </p:sp>
      <p:sp>
        <p:nvSpPr>
          <p:cNvPr id="9" name="Down Arrow Callout 8"/>
          <p:cNvSpPr/>
          <p:nvPr/>
        </p:nvSpPr>
        <p:spPr>
          <a:xfrm>
            <a:off x="233257" y="362822"/>
            <a:ext cx="8578676" cy="4353875"/>
          </a:xfrm>
          <a:prstGeom prst="downArrowCallout">
            <a:avLst>
              <a:gd name="adj1" fmla="val 11904"/>
              <a:gd name="adj2" fmla="val 13095"/>
              <a:gd name="adj3" fmla="val 25000"/>
              <a:gd name="adj4" fmla="val 64977"/>
            </a:avLst>
          </a:prstGeom>
          <a:solidFill>
            <a:schemeClr val="accent1">
              <a:alpha val="40000"/>
            </a:schemeClr>
          </a:solidFill>
          <a:ln>
            <a:solidFill>
              <a:schemeClr val="tx2">
                <a:lumMod val="40000"/>
                <a:lumOff val="60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3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 3 RC 2.6 Problem/ Solution</dc:title>
  <dc:creator>Eric Niino</dc:creator>
  <cp:lastModifiedBy>District Office</cp:lastModifiedBy>
  <cp:revision>52</cp:revision>
  <cp:lastPrinted>2011-01-25T16:46:07Z</cp:lastPrinted>
  <dcterms:created xsi:type="dcterms:W3CDTF">2011-02-15T16:41:15Z</dcterms:created>
  <dcterms:modified xsi:type="dcterms:W3CDTF">2011-02-15T16:41:25Z</dcterms:modified>
</cp:coreProperties>
</file>