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8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clrMode="bw" frameSlides="1"/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3923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-2584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DAE4E-982B-D848-A263-FD5C91FAD833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6BAED-6DA1-A84E-9B43-AD82E2382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E7061-995B-494B-9B8A-14B8BD382A7E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ED2FA-70D0-924D-A801-F7C5FD17DF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 will trace and fold while thinking aloud.  Fold different so it works and does not work.</a:t>
            </a:r>
          </a:p>
          <a:p>
            <a:r>
              <a:rPr lang="en-US" dirty="0" smtClean="0"/>
              <a:t>Look at PINK lines- mean folds.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you do 3,4,7,8 Please</a:t>
            </a:r>
            <a:r>
              <a:rPr lang="en-US" baseline="0" dirty="0" smtClean="0"/>
              <a:t> close your books.  For Closure  NO pair share!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D2FA-70D0-924D-A801-F7C5FD17DF3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8993-BE48-494A-8A13-2E19090E5F01}" type="datetimeFigureOut">
              <a:rPr lang="en-US" smtClean="0"/>
              <a:pPr/>
              <a:t>5/31/11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845D-90A9-0B4A-AF2A-5E1E5FD54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df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80797" y="22035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01624" y="865585"/>
            <a:ext cx="861377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are we going to do today? 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     </a:t>
            </a:r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are we going to identify? 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       </a:t>
            </a: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  <a:ea typeface="ＭＳ Ｐゴシック" pitchFamily="1" charset="-128"/>
                <a:cs typeface="ＭＳ Ｐゴシック" pitchFamily="1" charset="-128"/>
              </a:rPr>
              <a:t>What does identify mean?  </a:t>
            </a:r>
            <a:endParaRPr lang="en-US" sz="2000" dirty="0">
              <a:solidFill>
                <a:srgbClr val="000000"/>
              </a:solidFill>
              <a:ea typeface="ＭＳ Ｐゴシック" pitchFamily="1" charset="-128"/>
              <a:cs typeface="ＭＳ Ｐゴシック" pitchFamily="1" charset="-128"/>
            </a:endParaRPr>
          </a:p>
          <a:p>
            <a:pPr eaLnBrk="0" hangingPunct="0"/>
            <a:endParaRPr lang="en-US" b="1" i="1" dirty="0">
              <a:ea typeface="ＭＳ Ｐゴシック" pitchFamily="1" charset="-128"/>
              <a:cs typeface="ＭＳ Ｐゴシック" pitchFamily="1" charset="-128"/>
            </a:endParaRPr>
          </a:p>
          <a:p>
            <a:pPr eaLnBrk="0" hangingPunct="0"/>
            <a:endParaRPr lang="en-US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09600" y="1170242"/>
            <a:ext cx="8229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We will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 identify if a shape has a line symmetry.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9600" y="1792996"/>
            <a:ext cx="83058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We </a:t>
            </a: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will identify if a shape has a line symmetry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09600" y="2395737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1200"/>
              </a:spcAft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1" charset="-128"/>
                <a:cs typeface="ＭＳ Ｐゴシック" pitchFamily="1" charset="-128"/>
              </a:rPr>
              <a:t>Identity means to find.</a:t>
            </a:r>
            <a:endParaRPr lang="en-US" sz="2000" b="1" i="1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8600" y="-382"/>
            <a:ext cx="24936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Learning Objective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4024" y="2826766"/>
            <a:ext cx="35335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Activating Prior Knowledge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3622" y="286107"/>
            <a:ext cx="8456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will identify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if a shape has a line of symmetry.</a:t>
            </a:r>
          </a:p>
          <a:p>
            <a:r>
              <a:rPr lang="en-US" sz="2000" baseline="30000" dirty="0" smtClean="0"/>
              <a:t>	1</a:t>
            </a:r>
            <a:r>
              <a:rPr lang="en-US" sz="2000" dirty="0" smtClean="0"/>
              <a:t>to find</a:t>
            </a:r>
            <a:endParaRPr lang="en-US" baseline="30000" dirty="0"/>
          </a:p>
        </p:txBody>
      </p:sp>
      <p:sp>
        <p:nvSpPr>
          <p:cNvPr id="30" name="Rectangle 49"/>
          <p:cNvSpPr>
            <a:spLocks noChangeArrowheads="1"/>
          </p:cNvSpPr>
          <p:nvPr/>
        </p:nvSpPr>
        <p:spPr bwMode="auto">
          <a:xfrm>
            <a:off x="228600" y="5684272"/>
            <a:ext cx="8686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When I folded the figure I got matching parts. When you folded your figure did you get matching parts?  Check with your partner.  How does it look?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LO Connection:  Today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, we will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indentify if a shape has a line of symmetry, </a:t>
            </a:r>
            <a:r>
              <a:rPr 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which will require us to</a:t>
            </a:r>
            <a:r>
              <a:rPr 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fold shapes in half to find matching parts.  </a:t>
            </a:r>
            <a:endParaRPr lang="en-US" sz="15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3601" y="3395579"/>
            <a:ext cx="4085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Teacher: Will fold a rectangle into half.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55604" y="4117474"/>
            <a:ext cx="1933479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722216" y="4117474"/>
            <a:ext cx="967534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stCxn id="35" idx="0"/>
            <a:endCxn id="35" idx="2"/>
          </p:cNvCxnSpPr>
          <p:nvPr/>
        </p:nvCxnSpPr>
        <p:spPr>
          <a:xfrm rot="16200000" flipH="1">
            <a:off x="765144" y="4574674"/>
            <a:ext cx="914400" cy="158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665579" y="3395579"/>
            <a:ext cx="4008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Student: Will fold and cut out a Heart.</a:t>
            </a:r>
            <a:endParaRPr lang="en-US" dirty="0"/>
          </a:p>
        </p:txBody>
      </p:sp>
      <p:sp>
        <p:nvSpPr>
          <p:cNvPr id="45" name="Heart 44"/>
          <p:cNvSpPr/>
          <p:nvPr/>
        </p:nvSpPr>
        <p:spPr>
          <a:xfrm>
            <a:off x="7759458" y="3957053"/>
            <a:ext cx="914400" cy="914400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5748421" y="3957053"/>
            <a:ext cx="1189790" cy="10756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Connector 48"/>
          <p:cNvCxnSpPr>
            <a:stCxn id="47" idx="0"/>
            <a:endCxn id="47" idx="2"/>
          </p:cNvCxnSpPr>
          <p:nvPr/>
        </p:nvCxnSpPr>
        <p:spPr>
          <a:xfrm rot="16200000" flipH="1">
            <a:off x="5805508" y="4494860"/>
            <a:ext cx="1075615" cy="158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0"/>
            <a:endCxn id="45" idx="1"/>
          </p:cNvCxnSpPr>
          <p:nvPr/>
        </p:nvCxnSpPr>
        <p:spPr>
          <a:xfrm rot="16200000" flipH="1">
            <a:off x="7873758" y="4528553"/>
            <a:ext cx="685800" cy="158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0" grpId="0" autoUpdateAnimBg="0"/>
      <p:bldP spid="11" grpId="0" autoUpdateAnimBg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80797" y="22035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5440" y="722284"/>
            <a:ext cx="2863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Concept development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3622" y="80227"/>
            <a:ext cx="857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MG 3.4 We will identify</a:t>
            </a:r>
            <a:r>
              <a:rPr lang="en-US" baseline="30000" dirty="0" smtClean="0"/>
              <a:t>1</a:t>
            </a:r>
            <a:r>
              <a:rPr lang="en-US" dirty="0" smtClean="0"/>
              <a:t> if a shape has a line of symmetry.</a:t>
            </a:r>
          </a:p>
        </p:txBody>
      </p:sp>
      <p:sp>
        <p:nvSpPr>
          <p:cNvPr id="33" name="Rectangle 114"/>
          <p:cNvSpPr>
            <a:spLocks noChangeArrowheads="1"/>
          </p:cNvSpPr>
          <p:nvPr/>
        </p:nvSpPr>
        <p:spPr bwMode="auto">
          <a:xfrm>
            <a:off x="304800" y="4270304"/>
            <a:ext cx="48164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When does a figure have a line of symmetry?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Rectangle 115"/>
          <p:cNvSpPr>
            <a:spLocks noChangeArrowheads="1"/>
          </p:cNvSpPr>
          <p:nvPr/>
        </p:nvSpPr>
        <p:spPr bwMode="auto">
          <a:xfrm>
            <a:off x="457200" y="4575880"/>
            <a:ext cx="8686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When it can be folded in half so that it has two </a:t>
            </a:r>
            <a:r>
              <a:rPr lang="en-US" dirty="0" smtClean="0">
                <a:solidFill>
                  <a:srgbClr val="FF0000"/>
                </a:solidFill>
              </a:rPr>
              <a:t>equal </a:t>
            </a:r>
            <a:r>
              <a:rPr lang="en-US" sz="1800" dirty="0" smtClean="0">
                <a:solidFill>
                  <a:srgbClr val="FF0000"/>
                </a:solidFill>
              </a:rPr>
              <a:t>parts.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5" name="Rectangle 119"/>
          <p:cNvSpPr>
            <a:spLocks noChangeArrowheads="1"/>
          </p:cNvSpPr>
          <p:nvPr/>
        </p:nvSpPr>
        <p:spPr bwMode="auto">
          <a:xfrm>
            <a:off x="304800" y="5136497"/>
            <a:ext cx="59836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Which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figure has a line of symmetry?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do you know?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Rectangle 120"/>
          <p:cNvSpPr>
            <a:spLocks noChangeArrowheads="1"/>
          </p:cNvSpPr>
          <p:nvPr/>
        </p:nvSpPr>
        <p:spPr bwMode="auto">
          <a:xfrm>
            <a:off x="457200" y="5461317"/>
            <a:ext cx="8278813" cy="67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Example ___ is a line of symmetry, because _________________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___________________</a:t>
            </a:r>
            <a:r>
              <a:rPr lang="en-US" sz="1800" dirty="0" smtClean="0">
                <a:solidFill>
                  <a:srgbClr val="FF0000"/>
                </a:solidFill>
              </a:rPr>
              <a:t>___________________.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8" name="Rectangle 124"/>
          <p:cNvSpPr>
            <a:spLocks noChangeArrowheads="1"/>
          </p:cNvSpPr>
          <p:nvPr/>
        </p:nvSpPr>
        <p:spPr bwMode="auto">
          <a:xfrm>
            <a:off x="1525738" y="5418693"/>
            <a:ext cx="351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A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3" name="Rectangle 124"/>
          <p:cNvSpPr>
            <a:spLocks noChangeArrowheads="1"/>
          </p:cNvSpPr>
          <p:nvPr/>
        </p:nvSpPr>
        <p:spPr bwMode="auto">
          <a:xfrm>
            <a:off x="4961076" y="5418989"/>
            <a:ext cx="24617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</a:t>
            </a:r>
            <a:r>
              <a:rPr lang="en-US" dirty="0" smtClean="0">
                <a:solidFill>
                  <a:srgbClr val="008000"/>
                </a:solidFill>
              </a:rPr>
              <a:t>t </a:t>
            </a:r>
            <a:r>
              <a:rPr lang="en-US" dirty="0" smtClean="0">
                <a:solidFill>
                  <a:srgbClr val="008000"/>
                </a:solidFill>
              </a:rPr>
              <a:t>can be folded in half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1005" y="5722381"/>
            <a:ext cx="355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so that it has two matching parts.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226" y="1505022"/>
            <a:ext cx="7832598" cy="166329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9294" y="3585536"/>
            <a:ext cx="520700" cy="1054100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7432842" y="3756526"/>
            <a:ext cx="41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9294" y="4922129"/>
            <a:ext cx="596900" cy="914400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7432842" y="4922129"/>
            <a:ext cx="415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8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3240" y="403440"/>
            <a:ext cx="2514600" cy="3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Importance</a:t>
            </a:r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77804" y="2914316"/>
            <a:ext cx="4953000" cy="95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u="sng" dirty="0" smtClean="0"/>
              <a:t>Architect </a:t>
            </a:r>
            <a:endParaRPr lang="en-US" sz="2000" b="1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When a</a:t>
            </a:r>
            <a:r>
              <a:rPr lang="en-US" sz="2000" dirty="0" smtClean="0"/>
              <a:t> bridge </a:t>
            </a:r>
            <a:r>
              <a:rPr lang="en-US" sz="2000" dirty="0" smtClean="0"/>
              <a:t>needs to be symmetrical to hold up the load.</a:t>
            </a:r>
            <a:endParaRPr lang="en-US" sz="20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304680" y="837401"/>
            <a:ext cx="4514520" cy="122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u="sng" dirty="0" smtClean="0"/>
              <a:t>Artist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US" sz="2000" dirty="0" smtClean="0"/>
              <a:t>If you were an artist you would need to understand symmetry if you were drawing an apple or a human face.</a:t>
            </a:r>
            <a:endParaRPr lang="en-US" sz="20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0120" y="743216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u="sng" dirty="0"/>
              <a:t>CST or</a:t>
            </a:r>
            <a:r>
              <a:rPr lang="en-US" sz="1800" b="1" u="sng" dirty="0" smtClean="0"/>
              <a:t> </a:t>
            </a:r>
            <a:r>
              <a:rPr lang="en-US" b="1" u="sng" dirty="0" smtClean="0"/>
              <a:t>Test</a:t>
            </a:r>
            <a:endParaRPr lang="en-US" sz="2400" b="1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58475" y="5612161"/>
            <a:ext cx="8672512" cy="109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is it important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indentify the line of symmetry?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(pair-share) Does anyone else have another reason why it is important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be able indentify the line of symmetry? 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may give me one of my reasons or one of your own.  Which reason means more to you?  Why?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487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MG 3.4 We will identify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 if a shape has a line of symmetry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8" name="Picture 2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344" y="1169248"/>
            <a:ext cx="2139728" cy="43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33978" y="3816782"/>
            <a:ext cx="2496825" cy="17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3089" y="3922443"/>
          <a:ext cx="8311852" cy="896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2904"/>
                <a:gridCol w="7118948"/>
              </a:tblGrid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448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1650488" y="4472306"/>
            <a:ext cx="68024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Identify how many lines of </a:t>
            </a:r>
            <a:r>
              <a:rPr lang="en-US" dirty="0" smtClean="0"/>
              <a:t>symmetry </a:t>
            </a:r>
            <a:r>
              <a:rPr lang="en-US" dirty="0" smtClean="0"/>
              <a:t>the shape </a:t>
            </a:r>
            <a:r>
              <a:rPr lang="en-US" dirty="0" smtClean="0"/>
              <a:t>has.</a:t>
            </a:r>
            <a:endParaRPr lang="en-US" dirty="0"/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650488" y="3995150"/>
            <a:ext cx="68024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 smtClean="0"/>
              <a:t>Look at the shape and </a:t>
            </a:r>
            <a:r>
              <a:rPr lang="en-US" dirty="0" smtClean="0"/>
              <a:t>identify </a:t>
            </a:r>
            <a:r>
              <a:rPr lang="en-US" dirty="0" smtClean="0"/>
              <a:t>if the shape has equal parts.</a:t>
            </a:r>
            <a:endParaRPr lang="en-US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352401" y="69571"/>
            <a:ext cx="3081383" cy="59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Skill development/Guided practice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480" y="3487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MG 3.4 We will identify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 if a shape has a line of symmetry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480" y="5042118"/>
            <a:ext cx="89500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Skill development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How did I know that Figure A had one line of symmetry?  How did I determine Figure E had 6 lines of symmetry?</a:t>
            </a:r>
          </a:p>
          <a:p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Guided practice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Do step #1, and tell your partner if the shape has equal parts.</a:t>
            </a:r>
          </a:p>
          <a:p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 step #2 and show me on your white board how many lines of symmetry there are.  How do you know? (Pair Share)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3089" y="479940"/>
            <a:ext cx="421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Students open your books to</a:t>
            </a:r>
            <a:r>
              <a:rPr lang="en-US" dirty="0" smtClean="0"/>
              <a:t> page 581</a:t>
            </a:r>
            <a:r>
              <a:rPr lang="en-US" dirty="0" smtClean="0"/>
              <a:t>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469074" y="1654283"/>
            <a:ext cx="16601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Teacher:  A, E</a:t>
            </a:r>
          </a:p>
          <a:p>
            <a:endParaRPr lang="en-US" dirty="0" smtClean="0"/>
          </a:p>
          <a:p>
            <a:r>
              <a:rPr lang="en-US" dirty="0" smtClean="0"/>
              <a:t>Together: B, D</a:t>
            </a:r>
          </a:p>
          <a:p>
            <a:endParaRPr lang="en-US" dirty="0" smtClean="0"/>
          </a:p>
          <a:p>
            <a:r>
              <a:rPr lang="en-US" dirty="0" smtClean="0"/>
              <a:t>Students: C</a:t>
            </a:r>
            <a:endParaRPr lang="en-US" dirty="0"/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089" y="1073825"/>
            <a:ext cx="3226945" cy="2638246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2671" y="1084726"/>
            <a:ext cx="1395436" cy="13082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96247" y="4274187"/>
          <a:ext cx="6295573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531"/>
                <a:gridCol w="5392042"/>
              </a:tblGrid>
              <a:tr h="2385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2385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2097494" y="4701027"/>
            <a:ext cx="5152311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 smtClean="0"/>
              <a:t>Identify how many lines of </a:t>
            </a:r>
            <a:r>
              <a:rPr lang="en-US" sz="1400" dirty="0" smtClean="0"/>
              <a:t>symmetry </a:t>
            </a:r>
            <a:r>
              <a:rPr lang="en-US" sz="1400" dirty="0" smtClean="0"/>
              <a:t>the shape </a:t>
            </a:r>
            <a:r>
              <a:rPr lang="en-US" sz="1400" dirty="0" smtClean="0"/>
              <a:t>has.</a:t>
            </a:r>
            <a:endParaRPr lang="en-US" sz="1400" dirty="0"/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2097494" y="4344183"/>
            <a:ext cx="5152311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400" dirty="0" smtClean="0"/>
              <a:t>Look at the shape and </a:t>
            </a:r>
            <a:r>
              <a:rPr lang="en-US" sz="1400" dirty="0" smtClean="0"/>
              <a:t>identify </a:t>
            </a:r>
            <a:r>
              <a:rPr lang="en-US" sz="1400" dirty="0" smtClean="0"/>
              <a:t>if the shape has equal parts.</a:t>
            </a:r>
            <a:endParaRPr lang="en-US" sz="14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352401" y="69571"/>
            <a:ext cx="3081383" cy="59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Skill development/Guided practice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 MT B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480" y="3487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MG 3.4 We will </a:t>
            </a:r>
            <a:r>
              <a:rPr lang="en-US" sz="1600" dirty="0" smtClean="0"/>
              <a:t>identify </a:t>
            </a:r>
            <a:r>
              <a:rPr lang="en-US" sz="1600" dirty="0" smtClean="0"/>
              <a:t>if a shape has a line of symmetry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480" y="5042118"/>
            <a:ext cx="8950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Skill development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How did I know that the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dashed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line on #1 was not a line of symmetry?  How did I determine the number of lines of symmetry that #5 has?</a:t>
            </a:r>
          </a:p>
          <a:p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Guided practice CFU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 How did you know the dash line on #2 was a line of symmetry? </a:t>
            </a:r>
          </a:p>
          <a:p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did I determine the number of lines of symmetry that #6 has?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69074" y="1654283"/>
            <a:ext cx="19299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Teacher:  1, 5</a:t>
            </a:r>
          </a:p>
          <a:p>
            <a:endParaRPr lang="en-US" dirty="0" smtClean="0"/>
          </a:p>
          <a:p>
            <a:r>
              <a:rPr lang="en-US" dirty="0" smtClean="0"/>
              <a:t>Together: 2, 6</a:t>
            </a:r>
          </a:p>
          <a:p>
            <a:endParaRPr lang="en-US" dirty="0" smtClean="0"/>
          </a:p>
          <a:p>
            <a:r>
              <a:rPr lang="en-US" dirty="0" smtClean="0"/>
              <a:t>Students: 3,4,7,8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643" y="331840"/>
            <a:ext cx="5120105" cy="393597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95158" y="2299368"/>
            <a:ext cx="4211053" cy="3208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95158" y="3786551"/>
            <a:ext cx="4211053" cy="32084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47558" y="2451768"/>
            <a:ext cx="4211053" cy="3208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9200" y="395720"/>
            <a:ext cx="1328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charset="0"/>
              </a:rPr>
              <a:t>Closure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29200" y="5388283"/>
            <a:ext cx="8610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What did you learn today about Symmetry and lines of Symmetry?  </a:t>
            </a:r>
          </a:p>
          <a:p>
            <a:pPr marL="342900" indent="-342900"/>
            <a:r>
              <a:rPr lang="en-US" dirty="0" smtClean="0"/>
              <a:t>Why is that important to you?   </a:t>
            </a:r>
            <a:r>
              <a:rPr lang="en-US" dirty="0" smtClean="0"/>
              <a:t>Pair-share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9" name="Rectangle 114"/>
          <p:cNvSpPr>
            <a:spLocks noChangeArrowheads="1"/>
          </p:cNvSpPr>
          <p:nvPr/>
        </p:nvSpPr>
        <p:spPr bwMode="auto">
          <a:xfrm>
            <a:off x="229200" y="1163053"/>
            <a:ext cx="60739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do you know when a shape has a line of symmetry?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115"/>
          <p:cNvSpPr>
            <a:spLocks noChangeArrowheads="1"/>
          </p:cNvSpPr>
          <p:nvPr/>
        </p:nvSpPr>
        <p:spPr bwMode="auto">
          <a:xfrm>
            <a:off x="381600" y="1468629"/>
            <a:ext cx="8686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When it can be folded in half so that it has two </a:t>
            </a:r>
            <a:r>
              <a:rPr lang="en-US" dirty="0" smtClean="0">
                <a:solidFill>
                  <a:srgbClr val="FF0000"/>
                </a:solidFill>
              </a:rPr>
              <a:t>equal </a:t>
            </a:r>
            <a:r>
              <a:rPr lang="en-US" sz="1800" dirty="0" smtClean="0">
                <a:solidFill>
                  <a:srgbClr val="FF0000"/>
                </a:solidFill>
              </a:rPr>
              <a:t>parts.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87" y="3814647"/>
            <a:ext cx="1117600" cy="10414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887" y="1968166"/>
            <a:ext cx="1079500" cy="8001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940529" y="1968166"/>
            <a:ext cx="4059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Is the dashed line a line of symmetry?</a:t>
            </a:r>
          </a:p>
          <a:p>
            <a:pPr algn="ctr"/>
            <a:r>
              <a:rPr lang="en-US" dirty="0" smtClean="0"/>
              <a:t>On your White Board Write </a:t>
            </a:r>
          </a:p>
          <a:p>
            <a:pPr algn="ctr"/>
            <a:r>
              <a:rPr lang="en-US" dirty="0" smtClean="0"/>
              <a:t>YES   or   NO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940529" y="3814647"/>
            <a:ext cx="436260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lines of symmetry does the shape have?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On your White Board Write </a:t>
            </a:r>
          </a:p>
          <a:p>
            <a:pPr algn="ctr"/>
            <a:r>
              <a:rPr lang="en-US" dirty="0" smtClean="0"/>
              <a:t>A . 1  or   B. 3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480" y="3487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MG 3.4 We will </a:t>
            </a:r>
            <a:r>
              <a:rPr lang="en-US" sz="1600" dirty="0" smtClean="0"/>
              <a:t>identify </a:t>
            </a:r>
            <a:r>
              <a:rPr lang="en-US" sz="1600" dirty="0" smtClean="0"/>
              <a:t>if a shape has a line of symmetry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P 26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055813" y="-341313"/>
            <a:ext cx="5299075" cy="68580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351" y="575119"/>
            <a:ext cx="133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Idependent </a:t>
            </a:r>
          </a:p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48211" y="3904382"/>
            <a:ext cx="3242793" cy="472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48211" y="2867905"/>
            <a:ext cx="3242793" cy="2972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00611" y="1868167"/>
            <a:ext cx="3242793" cy="2972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45537" y="4769020"/>
            <a:ext cx="3597867" cy="675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48211" y="1719557"/>
            <a:ext cx="3242793" cy="2972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2607</TotalTime>
  <Words>773</Words>
  <Application>Microsoft Macintosh PowerPoint</Application>
  <PresentationFormat>On-screen Show (4:3)</PresentationFormat>
  <Paragraphs>92</Paragraphs>
  <Slides>7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Regina Diaz</dc:creator>
  <cp:lastModifiedBy>Regina Diaz</cp:lastModifiedBy>
  <cp:revision>100</cp:revision>
  <cp:lastPrinted>2010-09-01T15:14:00Z</cp:lastPrinted>
  <dcterms:created xsi:type="dcterms:W3CDTF">2011-05-31T16:07:56Z</dcterms:created>
  <dcterms:modified xsi:type="dcterms:W3CDTF">2011-05-31T16:17:58Z</dcterms:modified>
</cp:coreProperties>
</file>