
<file path=[Content_Types].xml><?xml version="1.0" encoding="utf-8"?>
<Types xmlns="http://schemas.openxmlformats.org/package/2006/content-types">
  <Override PartName="/ppt/slideLayouts/slideLayout10.xml" ContentType="application/vnd.openxmlformats-officedocument.presentationml.slideLayout+xml"/>
  <Override PartName="/ppt/diagrams/drawing1.xml" ContentType="application/vnd.ms-office.drawingml.diagramDrawing+xml"/>
  <Override PartName="/ppt/slides/slide69.xml" ContentType="application/vnd.openxmlformats-officedocument.presentationml.slide+xml"/>
  <Override PartName="/ppt/slides/slide14.xml" ContentType="application/vnd.openxmlformats-officedocument.presentationml.slide+xml"/>
  <Override PartName="/ppt/diagrams/layout2.xml" ContentType="application/vnd.openxmlformats-officedocument.drawingml.diagramLayout+xml"/>
  <Default Extension="rels" ContentType="application/vnd.openxmlformats-package.relationships+xml"/>
  <Override PartName="/ppt/slides/slide62.xml" ContentType="application/vnd.openxmlformats-officedocument.presentationml.slide+xml"/>
  <Override PartName="/ppt/slides/slide78.xml" ContentType="application/vnd.openxmlformats-officedocument.presentationml.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diagrams/colors1.xml" ContentType="application/vnd.openxmlformats-officedocument.drawingml.diagramColors+xml"/>
  <Override PartName="/ppt/slides/slide28.xml" ContentType="application/vnd.openxmlformats-officedocument.presentationml.slide+xml"/>
  <Override PartName="/ppt/slides/slide54.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diagrams/layout1.xml" ContentType="application/vnd.openxmlformats-officedocument.drawingml.diagramLayout+xml"/>
  <Override PartName="/ppt/slides/slide68.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slides/slide61.xml" ContentType="application/vnd.openxmlformats-officedocument.presentationml.slide+xml"/>
  <Override PartName="/ppt/slides/slide77.xml" ContentType="application/vnd.openxmlformats-officedocument.presentationml.slide+xml"/>
  <Override PartName="/ppt/slides/slide44.xml" ContentType="application/vnd.openxmlformats-officedocument.presentationml.slide+xml"/>
  <Override PartName="/ppt/slides/slide27.xml" ContentType="application/vnd.openxmlformats-officedocument.presentationml.slide+xml"/>
  <Override PartName="/ppt/slides/slide53.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slides/slide67.xml" ContentType="application/vnd.openxmlformats-officedocument.presentationml.slide+xml"/>
  <Override PartName="/ppt/slides/slide12.xml" ContentType="application/vnd.openxmlformats-officedocument.presentationml.slide+xml"/>
  <Override PartName="/ppt/slides/slide60.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slides/slide43.xml" ContentType="application/vnd.openxmlformats-officedocument.presentationml.slide+xml"/>
  <Override PartName="/ppt/slides/slide59.xml" ContentType="application/vnd.openxmlformats-officedocument.presentationml.slide+xml"/>
  <Override PartName="/ppt/slides/slide26.xml" ContentType="application/vnd.openxmlformats-officedocument.presentationml.slide+xml"/>
  <Override PartName="/ppt/slides/slide52.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diagrams/data2.xml" ContentType="application/vnd.openxmlformats-officedocument.drawingml.diagramData+xml"/>
  <Override PartName="/ppt/slides/slide66.xml" ContentType="application/vnd.openxmlformats-officedocument.presentationml.slide+xml"/>
  <Override PartName="/ppt/slides/slide11.xml" ContentType="application/vnd.openxmlformats-officedocument.presentationml.slide+xml"/>
  <Override PartName="/ppt/slides/slide49.xml" ContentType="application/vnd.openxmlformats-officedocument.presentationml.slide+xml"/>
  <Override PartName="/ppt/slides/slide75.xml" ContentType="application/vnd.openxmlformats-officedocument.presentationml.slide+xml"/>
  <Override PartName="/ppt/diagrams/quickStyle2.xml" ContentType="application/vnd.openxmlformats-officedocument.drawingml.diagramStyle+xml"/>
  <Override PartName="/ppt/slides/slide42.xml" ContentType="application/vnd.openxmlformats-officedocument.presentationml.slide+xml"/>
  <Override PartName="/ppt/slides/slide58.xml" ContentType="application/vnd.openxmlformats-officedocument.presentationml.slide+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Layouts/slideLayout2.xml" ContentType="application/vnd.openxmlformats-officedocument.presentationml.slideLayout+xml"/>
  <Override PartName="/ppt/diagrams/data1.xml" ContentType="application/vnd.openxmlformats-officedocument.drawingml.diagramData+xml"/>
  <Override PartName="/ppt/slides/slide65.xml" ContentType="application/vnd.openxmlformats-officedocument.presentationml.slide+xml"/>
  <Override PartName="/ppt/slides/slide10.xml" ContentType="application/vnd.openxmlformats-officedocument.presentationml.slide+xml"/>
  <Override PartName="/docProps/app.xml" ContentType="application/vnd.openxmlformats-officedocument.extended-properties+xml"/>
  <Override PartName="/ppt/slides/slide48.xml" ContentType="application/vnd.openxmlformats-officedocument.presentationml.slide+xml"/>
  <Override PartName="/ppt/slides/slide74.xml" ContentType="application/vnd.openxmlformats-officedocument.presentationml.slide+xml"/>
  <Override PartName="/ppt/diagrams/quickStyle1.xml" ContentType="application/vnd.openxmlformats-officedocument.drawingml.diagramStyle+xml"/>
  <Override PartName="/ppt/slides/slide41.xml" ContentType="application/vnd.openxmlformats-officedocument.presentationml.slide+xml"/>
  <Override PartName="/ppt/slides/slide57.xml" ContentType="application/vnd.openxmlformats-officedocument.presentationml.slide+xml"/>
  <Override PartName="/ppt/slides/slide24.xml" ContentType="application/vnd.openxmlformats-officedocument.presentationml.slide+xml"/>
  <Override PartName="/ppt/slides/slide50.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Layouts/slideLayout1.xml" ContentType="application/vnd.openxmlformats-officedocument.presentationml.slideLayout+xml"/>
  <Override PartName="/ppt/viewProps.xml" ContentType="application/vnd.openxmlformats-officedocument.presentationml.viewProps+xml"/>
  <Override PartName="/ppt/slides/slide64.xml" ContentType="application/vnd.openxmlformats-officedocument.presentationml.slide+xml"/>
  <Default Extension="jpeg" ContentType="image/jpeg"/>
  <Override PartName="/ppt/slides/slide47.xml" ContentType="application/vnd.openxmlformats-officedocument.presentationml.slide+xml"/>
  <Override PartName="/ppt/slides/slide73.xml" ContentType="application/vnd.openxmlformats-officedocument.presentationml.slide+xml"/>
  <Override PartName="/ppt/slides/slide40.xml" ContentType="application/vnd.openxmlformats-officedocument.presentationml.slide+xml"/>
  <Override PartName="/ppt/slides/slide56.xml" ContentType="application/vnd.openxmlformats-officedocument.presentationml.slide+xml"/>
  <Override PartName="/ppt/theme/theme2.xml" ContentType="application/vnd.openxmlformats-officedocument.theme+xml"/>
  <Override PartName="/ppt/slides/slide23.xml" ContentType="application/vnd.openxmlformats-officedocument.presentationml.slide+xml"/>
  <Override PartName="/ppt/slides/slide39.xml" ContentType="application/vnd.openxmlformats-officedocument.presentationml.slide+xml"/>
  <Override PartName="/ppt/slideLayouts/slideLayout11.xml" ContentType="application/vnd.openxmlformats-officedocument.presentationml.slideLayout+xml"/>
  <Override PartName="/ppt/slides/slide7.xml" ContentType="application/vnd.openxmlformats-officedocument.presentationml.slide+xml"/>
  <Override PartName="/ppt/diagrams/drawing2.xml" ContentType="application/vnd.ms-office.drawingml.diagramDrawing+xml"/>
  <Override PartName="/ppt/slides/slide71.xml" ContentType="application/vnd.openxmlformats-officedocument.presentationml.slide+xml"/>
  <Override PartName="/ppt/slides/slide32.xml" ContentType="application/vnd.openxmlformats-officedocument.presentationml.slide+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Override PartName="/ppt/slides/slide63.xml" ContentType="application/vnd.openxmlformats-officedocument.presentationml.slide+xml"/>
  <Override PartName="/ppt/slides/slide79.xml" ContentType="application/vnd.openxmlformats-officedocument.presentationml.slide+xml"/>
  <Override PartName="/ppt/diagrams/colors2.xml" ContentType="application/vnd.openxmlformats-officedocument.drawingml.diagramColors+xml"/>
  <Override PartName="/ppt/slides/slide46.xml" ContentType="application/vnd.openxmlformats-officedocument.presentationml.slide+xml"/>
  <Override PartName="/ppt/slides/slide72.xml" ContentType="application/vnd.openxmlformats-officedocument.presentationml.slide+xml"/>
  <Override PartName="/ppt/slides/slide29.xml" ContentType="application/vnd.openxmlformats-officedocument.presentationml.slide+xml"/>
  <Override PartName="/ppt/slides/slide55.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Default Extension="bin" ContentType="application/vnd.openxmlformats-officedocument.presentationml.printerSettings"/>
  <Override PartName="/ppt/slides/slide70.xml" ContentType="application/vnd.openxmlformats-officedocument.presentationml.slide+xml"/>
  <Override PartName="/ppt/slides/slide31.xml" ContentType="application/vnd.openxmlformats-officedocument.presentationml.slide+xml"/>
  <Override PartName="/ppt/slideLayouts/slideLayout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p:sldMasterIdLst>
    <p:sldMasterId id="2147483648" r:id="rId1"/>
  </p:sldMasterIdLst>
  <p:notesMasterIdLst>
    <p:notesMasterId r:id="rId81"/>
  </p:notesMasterIdLst>
  <p:sldIdLst>
    <p:sldId id="256" r:id="rId2"/>
    <p:sldId id="258"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59" r:id="rId17"/>
    <p:sldId id="279" r:id="rId18"/>
    <p:sldId id="280" r:id="rId19"/>
    <p:sldId id="281" r:id="rId20"/>
    <p:sldId id="282" r:id="rId21"/>
    <p:sldId id="283" r:id="rId22"/>
    <p:sldId id="284" r:id="rId23"/>
    <p:sldId id="285" r:id="rId24"/>
    <p:sldId id="286" r:id="rId25"/>
    <p:sldId id="260" r:id="rId26"/>
    <p:sldId id="287" r:id="rId27"/>
    <p:sldId id="288" r:id="rId28"/>
    <p:sldId id="289" r:id="rId29"/>
    <p:sldId id="290" r:id="rId30"/>
    <p:sldId id="291" r:id="rId31"/>
    <p:sldId id="292" r:id="rId32"/>
    <p:sldId id="293" r:id="rId33"/>
    <p:sldId id="294" r:id="rId34"/>
    <p:sldId id="261" r:id="rId35"/>
    <p:sldId id="295" r:id="rId36"/>
    <p:sldId id="296" r:id="rId37"/>
    <p:sldId id="297" r:id="rId38"/>
    <p:sldId id="298" r:id="rId39"/>
    <p:sldId id="299" r:id="rId40"/>
    <p:sldId id="300" r:id="rId41"/>
    <p:sldId id="301" r:id="rId42"/>
    <p:sldId id="302" r:id="rId43"/>
    <p:sldId id="303" r:id="rId44"/>
    <p:sldId id="262" r:id="rId45"/>
    <p:sldId id="304" r:id="rId46"/>
    <p:sldId id="305" r:id="rId47"/>
    <p:sldId id="306" r:id="rId48"/>
    <p:sldId id="307" r:id="rId49"/>
    <p:sldId id="276" r:id="rId50"/>
    <p:sldId id="308" r:id="rId51"/>
    <p:sldId id="309" r:id="rId52"/>
    <p:sldId id="310" r:id="rId53"/>
    <p:sldId id="311" r:id="rId54"/>
    <p:sldId id="312" r:id="rId55"/>
    <p:sldId id="313" r:id="rId56"/>
    <p:sldId id="314" r:id="rId57"/>
    <p:sldId id="315" r:id="rId58"/>
    <p:sldId id="316" r:id="rId59"/>
    <p:sldId id="277" r:id="rId60"/>
    <p:sldId id="317" r:id="rId61"/>
    <p:sldId id="318" r:id="rId62"/>
    <p:sldId id="319" r:id="rId63"/>
    <p:sldId id="320" r:id="rId64"/>
    <p:sldId id="321" r:id="rId65"/>
    <p:sldId id="322" r:id="rId66"/>
    <p:sldId id="323" r:id="rId67"/>
    <p:sldId id="324" r:id="rId68"/>
    <p:sldId id="325" r:id="rId69"/>
    <p:sldId id="278" r:id="rId70"/>
    <p:sldId id="326" r:id="rId71"/>
    <p:sldId id="327" r:id="rId72"/>
    <p:sldId id="330" r:id="rId73"/>
    <p:sldId id="328" r:id="rId74"/>
    <p:sldId id="329" r:id="rId75"/>
    <p:sldId id="331" r:id="rId76"/>
    <p:sldId id="332" r:id="rId77"/>
    <p:sldId id="333" r:id="rId78"/>
    <p:sldId id="334" r:id="rId79"/>
    <p:sldId id="335" r:id="rId8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66CCFF"/>
    <a:srgbClr val="FFCC00"/>
    <a:srgbClr val="A5002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82" d="100"/>
          <a:sy n="82" d="100"/>
        </p:scale>
        <p:origin x="-110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notesMaster" Target="notesMasters/notesMaster1.xml"/><Relationship Id="rId82" Type="http://schemas.openxmlformats.org/officeDocument/2006/relationships/printerSettings" Target="printerSettings/printerSettings1.bin"/><Relationship Id="rId83" Type="http://schemas.openxmlformats.org/officeDocument/2006/relationships/presProps" Target="presProps.xml"/><Relationship Id="rId84" Type="http://schemas.openxmlformats.org/officeDocument/2006/relationships/viewProps" Target="viewProps.xml"/><Relationship Id="rId85" Type="http://schemas.openxmlformats.org/officeDocument/2006/relationships/theme" Target="theme/theme1.xml"/><Relationship Id="rId86"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2AE05E-233D-074F-BE99-948E9F6BDACB}" type="doc">
      <dgm:prSet loTypeId="urn:microsoft.com/office/officeart/2005/8/layout/bProcess3" loCatId="process" qsTypeId="urn:microsoft.com/office/officeart/2005/8/quickstyle/simple4" qsCatId="simple" csTypeId="urn:microsoft.com/office/officeart/2005/8/colors/accent1_2" csCatId="accent1" phldr="1"/>
      <dgm:spPr/>
      <dgm:t>
        <a:bodyPr/>
        <a:lstStyle/>
        <a:p>
          <a:endParaRPr lang="en-US"/>
        </a:p>
      </dgm:t>
    </dgm:pt>
    <dgm:pt modelId="{D9A451EA-2A78-8D44-8686-8885778C3019}">
      <dgm:prSet phldrT="[Text]"/>
      <dgm:spPr/>
      <dgm:t>
        <a:bodyPr/>
        <a:lstStyle/>
        <a:p>
          <a:r>
            <a:rPr lang="en-US" dirty="0" smtClean="0">
              <a:solidFill>
                <a:schemeClr val="tx1"/>
              </a:solidFill>
            </a:rPr>
            <a:t>The animal dies.</a:t>
          </a:r>
          <a:endParaRPr lang="en-US" dirty="0">
            <a:solidFill>
              <a:schemeClr val="tx1"/>
            </a:solidFill>
          </a:endParaRPr>
        </a:p>
      </dgm:t>
    </dgm:pt>
    <dgm:pt modelId="{37016C69-BA63-4640-BBCC-444208A9B0E5}" type="parTrans" cxnId="{F92A55CF-26D4-0046-8CEF-F0DB5648CF5F}">
      <dgm:prSet/>
      <dgm:spPr/>
      <dgm:t>
        <a:bodyPr/>
        <a:lstStyle/>
        <a:p>
          <a:endParaRPr lang="en-US"/>
        </a:p>
      </dgm:t>
    </dgm:pt>
    <dgm:pt modelId="{8E7BE653-DE66-2E41-A1F3-DD4C1C2B6E16}" type="sibTrans" cxnId="{F92A55CF-26D4-0046-8CEF-F0DB5648CF5F}">
      <dgm:prSet/>
      <dgm:spPr/>
      <dgm:t>
        <a:bodyPr/>
        <a:lstStyle/>
        <a:p>
          <a:endParaRPr lang="en-US"/>
        </a:p>
      </dgm:t>
    </dgm:pt>
    <dgm:pt modelId="{E87BCFCF-88C0-1B42-9A73-688680971F9F}">
      <dgm:prSet phldrT="[Text]"/>
      <dgm:spPr/>
      <dgm:t>
        <a:bodyPr/>
        <a:lstStyle/>
        <a:p>
          <a:r>
            <a:rPr lang="en-US" dirty="0" smtClean="0">
              <a:solidFill>
                <a:srgbClr val="000000"/>
              </a:solidFill>
            </a:rPr>
            <a:t>Layers of sediment cover the body.</a:t>
          </a:r>
          <a:endParaRPr lang="en-US" dirty="0">
            <a:solidFill>
              <a:srgbClr val="000000"/>
            </a:solidFill>
          </a:endParaRPr>
        </a:p>
      </dgm:t>
    </dgm:pt>
    <dgm:pt modelId="{456F4B40-6DC9-EB4F-873C-4EA1E28981D0}" type="parTrans" cxnId="{7A4B0BD5-9EC3-C641-BEA6-89756BE0C836}">
      <dgm:prSet/>
      <dgm:spPr/>
      <dgm:t>
        <a:bodyPr/>
        <a:lstStyle/>
        <a:p>
          <a:endParaRPr lang="en-US"/>
        </a:p>
      </dgm:t>
    </dgm:pt>
    <dgm:pt modelId="{9D0F956F-64C9-E040-BCEB-C8ABE6CCA915}" type="sibTrans" cxnId="{7A4B0BD5-9EC3-C641-BEA6-89756BE0C836}">
      <dgm:prSet/>
      <dgm:spPr/>
      <dgm:t>
        <a:bodyPr/>
        <a:lstStyle/>
        <a:p>
          <a:endParaRPr lang="en-US"/>
        </a:p>
      </dgm:t>
    </dgm:pt>
    <dgm:pt modelId="{C1EB1AA5-FF1B-374E-A5F2-CCB002F6C4EA}">
      <dgm:prSet phldrT="[Text]"/>
      <dgm:spPr/>
      <dgm:t>
        <a:bodyPr/>
        <a:lstStyle/>
        <a:p>
          <a:r>
            <a:rPr lang="en-US" dirty="0" smtClean="0">
              <a:solidFill>
                <a:srgbClr val="000000"/>
              </a:solidFill>
            </a:rPr>
            <a:t>The soft parts rot.</a:t>
          </a:r>
          <a:endParaRPr lang="en-US" dirty="0">
            <a:solidFill>
              <a:srgbClr val="000000"/>
            </a:solidFill>
          </a:endParaRPr>
        </a:p>
      </dgm:t>
    </dgm:pt>
    <dgm:pt modelId="{129705FE-F254-B848-B569-F1BF45D25F60}" type="parTrans" cxnId="{AD39A7EC-45ED-0B47-A82B-F80B73E315E6}">
      <dgm:prSet/>
      <dgm:spPr/>
      <dgm:t>
        <a:bodyPr/>
        <a:lstStyle/>
        <a:p>
          <a:endParaRPr lang="en-US"/>
        </a:p>
      </dgm:t>
    </dgm:pt>
    <dgm:pt modelId="{C41A8478-F9C5-A744-A572-900FC729A2B2}" type="sibTrans" cxnId="{AD39A7EC-45ED-0B47-A82B-F80B73E315E6}">
      <dgm:prSet/>
      <dgm:spPr/>
      <dgm:t>
        <a:bodyPr/>
        <a:lstStyle/>
        <a:p>
          <a:endParaRPr lang="en-US"/>
        </a:p>
      </dgm:t>
    </dgm:pt>
    <dgm:pt modelId="{4A7DF2DE-5DBB-C040-83A1-8C0BF5703C88}">
      <dgm:prSet phldrT="[Text]"/>
      <dgm:spPr/>
      <dgm:t>
        <a:bodyPr/>
        <a:lstStyle/>
        <a:p>
          <a:r>
            <a:rPr lang="en-US" dirty="0" smtClean="0">
              <a:solidFill>
                <a:srgbClr val="000000"/>
              </a:solidFill>
            </a:rPr>
            <a:t>Groundwater with minerals fill the spaces of the soft parts and turns to stone.</a:t>
          </a:r>
          <a:endParaRPr lang="en-US" dirty="0">
            <a:solidFill>
              <a:srgbClr val="000000"/>
            </a:solidFill>
          </a:endParaRPr>
        </a:p>
      </dgm:t>
    </dgm:pt>
    <dgm:pt modelId="{159B404E-AE24-C443-9A06-74BD065C66F6}" type="parTrans" cxnId="{A00E8E13-F460-0B49-9EBE-4D1DA4F308DF}">
      <dgm:prSet/>
      <dgm:spPr/>
      <dgm:t>
        <a:bodyPr/>
        <a:lstStyle/>
        <a:p>
          <a:endParaRPr lang="en-US"/>
        </a:p>
      </dgm:t>
    </dgm:pt>
    <dgm:pt modelId="{7027DAB5-1D76-9D44-92C2-247A91FB06CC}" type="sibTrans" cxnId="{A00E8E13-F460-0B49-9EBE-4D1DA4F308DF}">
      <dgm:prSet/>
      <dgm:spPr/>
      <dgm:t>
        <a:bodyPr/>
        <a:lstStyle/>
        <a:p>
          <a:endParaRPr lang="en-US"/>
        </a:p>
      </dgm:t>
    </dgm:pt>
    <dgm:pt modelId="{CC7E61A4-EF6D-6544-B2D8-C9275A6430AE}">
      <dgm:prSet phldrT="[Text]"/>
      <dgm:spPr/>
      <dgm:t>
        <a:bodyPr/>
        <a:lstStyle/>
        <a:p>
          <a:r>
            <a:rPr lang="en-US" dirty="0" smtClean="0">
              <a:solidFill>
                <a:srgbClr val="000000"/>
              </a:solidFill>
            </a:rPr>
            <a:t>Groundwater dissolves the hard structures and replaces them with minerals</a:t>
          </a:r>
          <a:endParaRPr lang="en-US" dirty="0">
            <a:solidFill>
              <a:srgbClr val="000000"/>
            </a:solidFill>
          </a:endParaRPr>
        </a:p>
      </dgm:t>
    </dgm:pt>
    <dgm:pt modelId="{8714E84C-981B-3448-9C24-4BCD2611A6D1}" type="parTrans" cxnId="{A9009463-ABF1-EC49-A9E2-CA672B109E2B}">
      <dgm:prSet/>
      <dgm:spPr/>
      <dgm:t>
        <a:bodyPr/>
        <a:lstStyle/>
        <a:p>
          <a:endParaRPr lang="en-US"/>
        </a:p>
      </dgm:t>
    </dgm:pt>
    <dgm:pt modelId="{C00DC520-9E59-1A42-BA7E-9D33B5031311}" type="sibTrans" cxnId="{A9009463-ABF1-EC49-A9E2-CA672B109E2B}">
      <dgm:prSet/>
      <dgm:spPr/>
      <dgm:t>
        <a:bodyPr/>
        <a:lstStyle/>
        <a:p>
          <a:endParaRPr lang="en-US"/>
        </a:p>
      </dgm:t>
    </dgm:pt>
    <dgm:pt modelId="{CF1C4D98-5A1E-FE46-BF4A-25E61624E3A6}" type="pres">
      <dgm:prSet presAssocID="{802AE05E-233D-074F-BE99-948E9F6BDACB}" presName="Name0" presStyleCnt="0">
        <dgm:presLayoutVars>
          <dgm:dir/>
          <dgm:resizeHandles val="exact"/>
        </dgm:presLayoutVars>
      </dgm:prSet>
      <dgm:spPr/>
      <dgm:t>
        <a:bodyPr/>
        <a:lstStyle/>
        <a:p>
          <a:endParaRPr lang="en-US"/>
        </a:p>
      </dgm:t>
    </dgm:pt>
    <dgm:pt modelId="{AC6ECD80-0B9C-F746-B918-D5FA2F41EB76}" type="pres">
      <dgm:prSet presAssocID="{D9A451EA-2A78-8D44-8686-8885778C3019}" presName="node" presStyleLbl="node1" presStyleIdx="0" presStyleCnt="5">
        <dgm:presLayoutVars>
          <dgm:bulletEnabled val="1"/>
        </dgm:presLayoutVars>
      </dgm:prSet>
      <dgm:spPr/>
      <dgm:t>
        <a:bodyPr/>
        <a:lstStyle/>
        <a:p>
          <a:endParaRPr lang="en-US"/>
        </a:p>
      </dgm:t>
    </dgm:pt>
    <dgm:pt modelId="{C8FD7D3C-9435-3642-BE99-147D8F0A0839}" type="pres">
      <dgm:prSet presAssocID="{8E7BE653-DE66-2E41-A1F3-DD4C1C2B6E16}" presName="sibTrans" presStyleLbl="sibTrans1D1" presStyleIdx="0" presStyleCnt="4"/>
      <dgm:spPr/>
      <dgm:t>
        <a:bodyPr/>
        <a:lstStyle/>
        <a:p>
          <a:endParaRPr lang="en-US"/>
        </a:p>
      </dgm:t>
    </dgm:pt>
    <dgm:pt modelId="{2D29CB78-CEF1-3E4B-840D-6AC6889A196B}" type="pres">
      <dgm:prSet presAssocID="{8E7BE653-DE66-2E41-A1F3-DD4C1C2B6E16}" presName="connectorText" presStyleLbl="sibTrans1D1" presStyleIdx="0" presStyleCnt="4"/>
      <dgm:spPr/>
      <dgm:t>
        <a:bodyPr/>
        <a:lstStyle/>
        <a:p>
          <a:endParaRPr lang="en-US"/>
        </a:p>
      </dgm:t>
    </dgm:pt>
    <dgm:pt modelId="{BC109378-00CB-5240-9C45-C49BBDBB6AF7}" type="pres">
      <dgm:prSet presAssocID="{E87BCFCF-88C0-1B42-9A73-688680971F9F}" presName="node" presStyleLbl="node1" presStyleIdx="1" presStyleCnt="5">
        <dgm:presLayoutVars>
          <dgm:bulletEnabled val="1"/>
        </dgm:presLayoutVars>
      </dgm:prSet>
      <dgm:spPr/>
      <dgm:t>
        <a:bodyPr/>
        <a:lstStyle/>
        <a:p>
          <a:endParaRPr lang="en-US"/>
        </a:p>
      </dgm:t>
    </dgm:pt>
    <dgm:pt modelId="{CA8A1F09-59D4-1944-A80A-23FFBFF10ACB}" type="pres">
      <dgm:prSet presAssocID="{9D0F956F-64C9-E040-BCEB-C8ABE6CCA915}" presName="sibTrans" presStyleLbl="sibTrans1D1" presStyleIdx="1" presStyleCnt="4"/>
      <dgm:spPr/>
      <dgm:t>
        <a:bodyPr/>
        <a:lstStyle/>
        <a:p>
          <a:endParaRPr lang="en-US"/>
        </a:p>
      </dgm:t>
    </dgm:pt>
    <dgm:pt modelId="{04DEA4D2-8C7E-2E4D-991C-6F705B68CCA3}" type="pres">
      <dgm:prSet presAssocID="{9D0F956F-64C9-E040-BCEB-C8ABE6CCA915}" presName="connectorText" presStyleLbl="sibTrans1D1" presStyleIdx="1" presStyleCnt="4"/>
      <dgm:spPr/>
      <dgm:t>
        <a:bodyPr/>
        <a:lstStyle/>
        <a:p>
          <a:endParaRPr lang="en-US"/>
        </a:p>
      </dgm:t>
    </dgm:pt>
    <dgm:pt modelId="{7062A96E-7C7F-5C46-8972-E114D2281DFF}" type="pres">
      <dgm:prSet presAssocID="{C1EB1AA5-FF1B-374E-A5F2-CCB002F6C4EA}" presName="node" presStyleLbl="node1" presStyleIdx="2" presStyleCnt="5">
        <dgm:presLayoutVars>
          <dgm:bulletEnabled val="1"/>
        </dgm:presLayoutVars>
      </dgm:prSet>
      <dgm:spPr/>
      <dgm:t>
        <a:bodyPr/>
        <a:lstStyle/>
        <a:p>
          <a:endParaRPr lang="en-US"/>
        </a:p>
      </dgm:t>
    </dgm:pt>
    <dgm:pt modelId="{7FB7C4B5-C5C4-BE4D-9FFC-FE62BC344DBE}" type="pres">
      <dgm:prSet presAssocID="{C41A8478-F9C5-A744-A572-900FC729A2B2}" presName="sibTrans" presStyleLbl="sibTrans1D1" presStyleIdx="2" presStyleCnt="4"/>
      <dgm:spPr/>
      <dgm:t>
        <a:bodyPr/>
        <a:lstStyle/>
        <a:p>
          <a:endParaRPr lang="en-US"/>
        </a:p>
      </dgm:t>
    </dgm:pt>
    <dgm:pt modelId="{BB48F736-6EC7-C047-92E1-7057A0DEDCD8}" type="pres">
      <dgm:prSet presAssocID="{C41A8478-F9C5-A744-A572-900FC729A2B2}" presName="connectorText" presStyleLbl="sibTrans1D1" presStyleIdx="2" presStyleCnt="4"/>
      <dgm:spPr/>
      <dgm:t>
        <a:bodyPr/>
        <a:lstStyle/>
        <a:p>
          <a:endParaRPr lang="en-US"/>
        </a:p>
      </dgm:t>
    </dgm:pt>
    <dgm:pt modelId="{B19F643E-0759-394C-8456-D34B56487928}" type="pres">
      <dgm:prSet presAssocID="{4A7DF2DE-5DBB-C040-83A1-8C0BF5703C88}" presName="node" presStyleLbl="node1" presStyleIdx="3" presStyleCnt="5">
        <dgm:presLayoutVars>
          <dgm:bulletEnabled val="1"/>
        </dgm:presLayoutVars>
      </dgm:prSet>
      <dgm:spPr/>
      <dgm:t>
        <a:bodyPr/>
        <a:lstStyle/>
        <a:p>
          <a:endParaRPr lang="en-US"/>
        </a:p>
      </dgm:t>
    </dgm:pt>
    <dgm:pt modelId="{F09619BD-8469-7042-B261-8D551E226165}" type="pres">
      <dgm:prSet presAssocID="{7027DAB5-1D76-9D44-92C2-247A91FB06CC}" presName="sibTrans" presStyleLbl="sibTrans1D1" presStyleIdx="3" presStyleCnt="4"/>
      <dgm:spPr/>
      <dgm:t>
        <a:bodyPr/>
        <a:lstStyle/>
        <a:p>
          <a:endParaRPr lang="en-US"/>
        </a:p>
      </dgm:t>
    </dgm:pt>
    <dgm:pt modelId="{1EF250D2-30B7-BA49-A1F4-AAF91EC8C7E8}" type="pres">
      <dgm:prSet presAssocID="{7027DAB5-1D76-9D44-92C2-247A91FB06CC}" presName="connectorText" presStyleLbl="sibTrans1D1" presStyleIdx="3" presStyleCnt="4"/>
      <dgm:spPr/>
      <dgm:t>
        <a:bodyPr/>
        <a:lstStyle/>
        <a:p>
          <a:endParaRPr lang="en-US"/>
        </a:p>
      </dgm:t>
    </dgm:pt>
    <dgm:pt modelId="{866F9FB3-777B-3647-9F8F-8470BB7A3873}" type="pres">
      <dgm:prSet presAssocID="{CC7E61A4-EF6D-6544-B2D8-C9275A6430AE}" presName="node" presStyleLbl="node1" presStyleIdx="4" presStyleCnt="5">
        <dgm:presLayoutVars>
          <dgm:bulletEnabled val="1"/>
        </dgm:presLayoutVars>
      </dgm:prSet>
      <dgm:spPr/>
      <dgm:t>
        <a:bodyPr/>
        <a:lstStyle/>
        <a:p>
          <a:endParaRPr lang="en-US"/>
        </a:p>
      </dgm:t>
    </dgm:pt>
  </dgm:ptLst>
  <dgm:cxnLst>
    <dgm:cxn modelId="{AD39A7EC-45ED-0B47-A82B-F80B73E315E6}" srcId="{802AE05E-233D-074F-BE99-948E9F6BDACB}" destId="{C1EB1AA5-FF1B-374E-A5F2-CCB002F6C4EA}" srcOrd="2" destOrd="0" parTransId="{129705FE-F254-B848-B569-F1BF45D25F60}" sibTransId="{C41A8478-F9C5-A744-A572-900FC729A2B2}"/>
    <dgm:cxn modelId="{F91BB9A4-86CA-7944-996B-EEEDA62B4C94}" type="presOf" srcId="{802AE05E-233D-074F-BE99-948E9F6BDACB}" destId="{CF1C4D98-5A1E-FE46-BF4A-25E61624E3A6}" srcOrd="0" destOrd="0" presId="urn:microsoft.com/office/officeart/2005/8/layout/bProcess3"/>
    <dgm:cxn modelId="{C177109A-9862-094B-87B3-F71C0F557305}" type="presOf" srcId="{C41A8478-F9C5-A744-A572-900FC729A2B2}" destId="{BB48F736-6EC7-C047-92E1-7057A0DEDCD8}" srcOrd="1" destOrd="0" presId="urn:microsoft.com/office/officeart/2005/8/layout/bProcess3"/>
    <dgm:cxn modelId="{E55BA9C6-0259-414A-A33E-2F4A31E0F296}" type="presOf" srcId="{8E7BE653-DE66-2E41-A1F3-DD4C1C2B6E16}" destId="{C8FD7D3C-9435-3642-BE99-147D8F0A0839}" srcOrd="0" destOrd="0" presId="urn:microsoft.com/office/officeart/2005/8/layout/bProcess3"/>
    <dgm:cxn modelId="{B73B0F8B-C6B3-414A-AEC8-D547B22BA2F3}" type="presOf" srcId="{CC7E61A4-EF6D-6544-B2D8-C9275A6430AE}" destId="{866F9FB3-777B-3647-9F8F-8470BB7A3873}" srcOrd="0" destOrd="0" presId="urn:microsoft.com/office/officeart/2005/8/layout/bProcess3"/>
    <dgm:cxn modelId="{D92C10B8-121B-FC4D-B9FD-1146BB15D641}" type="presOf" srcId="{8E7BE653-DE66-2E41-A1F3-DD4C1C2B6E16}" destId="{2D29CB78-CEF1-3E4B-840D-6AC6889A196B}" srcOrd="1" destOrd="0" presId="urn:microsoft.com/office/officeart/2005/8/layout/bProcess3"/>
    <dgm:cxn modelId="{F92A55CF-26D4-0046-8CEF-F0DB5648CF5F}" srcId="{802AE05E-233D-074F-BE99-948E9F6BDACB}" destId="{D9A451EA-2A78-8D44-8686-8885778C3019}" srcOrd="0" destOrd="0" parTransId="{37016C69-BA63-4640-BBCC-444208A9B0E5}" sibTransId="{8E7BE653-DE66-2E41-A1F3-DD4C1C2B6E16}"/>
    <dgm:cxn modelId="{7A4B0BD5-9EC3-C641-BEA6-89756BE0C836}" srcId="{802AE05E-233D-074F-BE99-948E9F6BDACB}" destId="{E87BCFCF-88C0-1B42-9A73-688680971F9F}" srcOrd="1" destOrd="0" parTransId="{456F4B40-6DC9-EB4F-873C-4EA1E28981D0}" sibTransId="{9D0F956F-64C9-E040-BCEB-C8ABE6CCA915}"/>
    <dgm:cxn modelId="{A9009463-ABF1-EC49-A9E2-CA672B109E2B}" srcId="{802AE05E-233D-074F-BE99-948E9F6BDACB}" destId="{CC7E61A4-EF6D-6544-B2D8-C9275A6430AE}" srcOrd="4" destOrd="0" parTransId="{8714E84C-981B-3448-9C24-4BCD2611A6D1}" sibTransId="{C00DC520-9E59-1A42-BA7E-9D33B5031311}"/>
    <dgm:cxn modelId="{7DE5625D-C18E-BF4D-AD39-3FB8BC892334}" type="presOf" srcId="{9D0F956F-64C9-E040-BCEB-C8ABE6CCA915}" destId="{04DEA4D2-8C7E-2E4D-991C-6F705B68CCA3}" srcOrd="1" destOrd="0" presId="urn:microsoft.com/office/officeart/2005/8/layout/bProcess3"/>
    <dgm:cxn modelId="{97E8D218-6CCB-F84B-A843-5C0B2CDACC0C}" type="presOf" srcId="{C1EB1AA5-FF1B-374E-A5F2-CCB002F6C4EA}" destId="{7062A96E-7C7F-5C46-8972-E114D2281DFF}" srcOrd="0" destOrd="0" presId="urn:microsoft.com/office/officeart/2005/8/layout/bProcess3"/>
    <dgm:cxn modelId="{A00E8E13-F460-0B49-9EBE-4D1DA4F308DF}" srcId="{802AE05E-233D-074F-BE99-948E9F6BDACB}" destId="{4A7DF2DE-5DBB-C040-83A1-8C0BF5703C88}" srcOrd="3" destOrd="0" parTransId="{159B404E-AE24-C443-9A06-74BD065C66F6}" sibTransId="{7027DAB5-1D76-9D44-92C2-247A91FB06CC}"/>
    <dgm:cxn modelId="{7F044076-6075-0A41-B634-28AFE7F87CB1}" type="presOf" srcId="{7027DAB5-1D76-9D44-92C2-247A91FB06CC}" destId="{1EF250D2-30B7-BA49-A1F4-AAF91EC8C7E8}" srcOrd="1" destOrd="0" presId="urn:microsoft.com/office/officeart/2005/8/layout/bProcess3"/>
    <dgm:cxn modelId="{15B40160-DA64-D440-AE0C-BC0C4CCF7A5A}" type="presOf" srcId="{7027DAB5-1D76-9D44-92C2-247A91FB06CC}" destId="{F09619BD-8469-7042-B261-8D551E226165}" srcOrd="0" destOrd="0" presId="urn:microsoft.com/office/officeart/2005/8/layout/bProcess3"/>
    <dgm:cxn modelId="{BAD78A83-950E-F742-9F13-E0B8708AE7A2}" type="presOf" srcId="{4A7DF2DE-5DBB-C040-83A1-8C0BF5703C88}" destId="{B19F643E-0759-394C-8456-D34B56487928}" srcOrd="0" destOrd="0" presId="urn:microsoft.com/office/officeart/2005/8/layout/bProcess3"/>
    <dgm:cxn modelId="{8DD380F4-9217-3649-AB28-A419D6A30A23}" type="presOf" srcId="{D9A451EA-2A78-8D44-8686-8885778C3019}" destId="{AC6ECD80-0B9C-F746-B918-D5FA2F41EB76}" srcOrd="0" destOrd="0" presId="urn:microsoft.com/office/officeart/2005/8/layout/bProcess3"/>
    <dgm:cxn modelId="{21C4590A-862A-DA48-91BE-4EA0B42D7DDC}" type="presOf" srcId="{E87BCFCF-88C0-1B42-9A73-688680971F9F}" destId="{BC109378-00CB-5240-9C45-C49BBDBB6AF7}" srcOrd="0" destOrd="0" presId="urn:microsoft.com/office/officeart/2005/8/layout/bProcess3"/>
    <dgm:cxn modelId="{492E09CE-3DE6-C54C-B929-F95851100C40}" type="presOf" srcId="{9D0F956F-64C9-E040-BCEB-C8ABE6CCA915}" destId="{CA8A1F09-59D4-1944-A80A-23FFBFF10ACB}" srcOrd="0" destOrd="0" presId="urn:microsoft.com/office/officeart/2005/8/layout/bProcess3"/>
    <dgm:cxn modelId="{647C0349-EFF5-874F-BE59-01EE7457E285}" type="presOf" srcId="{C41A8478-F9C5-A744-A572-900FC729A2B2}" destId="{7FB7C4B5-C5C4-BE4D-9FFC-FE62BC344DBE}" srcOrd="0" destOrd="0" presId="urn:microsoft.com/office/officeart/2005/8/layout/bProcess3"/>
    <dgm:cxn modelId="{14A79A4E-60E7-C841-B141-5237057C9B55}" type="presParOf" srcId="{CF1C4D98-5A1E-FE46-BF4A-25E61624E3A6}" destId="{AC6ECD80-0B9C-F746-B918-D5FA2F41EB76}" srcOrd="0" destOrd="0" presId="urn:microsoft.com/office/officeart/2005/8/layout/bProcess3"/>
    <dgm:cxn modelId="{E5798867-8649-7F43-BB2A-2FDC992DAED7}" type="presParOf" srcId="{CF1C4D98-5A1E-FE46-BF4A-25E61624E3A6}" destId="{C8FD7D3C-9435-3642-BE99-147D8F0A0839}" srcOrd="1" destOrd="0" presId="urn:microsoft.com/office/officeart/2005/8/layout/bProcess3"/>
    <dgm:cxn modelId="{24876D5D-59F7-5C4A-A023-B8DFBCB74318}" type="presParOf" srcId="{C8FD7D3C-9435-3642-BE99-147D8F0A0839}" destId="{2D29CB78-CEF1-3E4B-840D-6AC6889A196B}" srcOrd="0" destOrd="0" presId="urn:microsoft.com/office/officeart/2005/8/layout/bProcess3"/>
    <dgm:cxn modelId="{2F1EE58B-E89C-A648-A8D8-EE57F2E98277}" type="presParOf" srcId="{CF1C4D98-5A1E-FE46-BF4A-25E61624E3A6}" destId="{BC109378-00CB-5240-9C45-C49BBDBB6AF7}" srcOrd="2" destOrd="0" presId="urn:microsoft.com/office/officeart/2005/8/layout/bProcess3"/>
    <dgm:cxn modelId="{E3FC5B89-1365-1D4B-9C21-8798C28EA4D3}" type="presParOf" srcId="{CF1C4D98-5A1E-FE46-BF4A-25E61624E3A6}" destId="{CA8A1F09-59D4-1944-A80A-23FFBFF10ACB}" srcOrd="3" destOrd="0" presId="urn:microsoft.com/office/officeart/2005/8/layout/bProcess3"/>
    <dgm:cxn modelId="{D8566E78-BEC0-3F4C-8596-407B2BC2D4E9}" type="presParOf" srcId="{CA8A1F09-59D4-1944-A80A-23FFBFF10ACB}" destId="{04DEA4D2-8C7E-2E4D-991C-6F705B68CCA3}" srcOrd="0" destOrd="0" presId="urn:microsoft.com/office/officeart/2005/8/layout/bProcess3"/>
    <dgm:cxn modelId="{22A96875-CD53-8341-9FBC-4296E87605F1}" type="presParOf" srcId="{CF1C4D98-5A1E-FE46-BF4A-25E61624E3A6}" destId="{7062A96E-7C7F-5C46-8972-E114D2281DFF}" srcOrd="4" destOrd="0" presId="urn:microsoft.com/office/officeart/2005/8/layout/bProcess3"/>
    <dgm:cxn modelId="{7310D352-5281-3F47-AE35-EA8EA3877944}" type="presParOf" srcId="{CF1C4D98-5A1E-FE46-BF4A-25E61624E3A6}" destId="{7FB7C4B5-C5C4-BE4D-9FFC-FE62BC344DBE}" srcOrd="5" destOrd="0" presId="urn:microsoft.com/office/officeart/2005/8/layout/bProcess3"/>
    <dgm:cxn modelId="{05497D68-F43E-2A44-BEEE-D09E3369017D}" type="presParOf" srcId="{7FB7C4B5-C5C4-BE4D-9FFC-FE62BC344DBE}" destId="{BB48F736-6EC7-C047-92E1-7057A0DEDCD8}" srcOrd="0" destOrd="0" presId="urn:microsoft.com/office/officeart/2005/8/layout/bProcess3"/>
    <dgm:cxn modelId="{0101A7F3-0CF3-A042-8B65-3B57B50E955E}" type="presParOf" srcId="{CF1C4D98-5A1E-FE46-BF4A-25E61624E3A6}" destId="{B19F643E-0759-394C-8456-D34B56487928}" srcOrd="6" destOrd="0" presId="urn:microsoft.com/office/officeart/2005/8/layout/bProcess3"/>
    <dgm:cxn modelId="{283DE7C9-FE87-414A-A7AF-C5209CDBA98F}" type="presParOf" srcId="{CF1C4D98-5A1E-FE46-BF4A-25E61624E3A6}" destId="{F09619BD-8469-7042-B261-8D551E226165}" srcOrd="7" destOrd="0" presId="urn:microsoft.com/office/officeart/2005/8/layout/bProcess3"/>
    <dgm:cxn modelId="{8D3F2BFB-C939-6B41-ACCA-5418783B6B7B}" type="presParOf" srcId="{F09619BD-8469-7042-B261-8D551E226165}" destId="{1EF250D2-30B7-BA49-A1F4-AAF91EC8C7E8}" srcOrd="0" destOrd="0" presId="urn:microsoft.com/office/officeart/2005/8/layout/bProcess3"/>
    <dgm:cxn modelId="{9994B0B1-AF3F-3448-9ABA-DB47BEC64832}" type="presParOf" srcId="{CF1C4D98-5A1E-FE46-BF4A-25E61624E3A6}" destId="{866F9FB3-777B-3647-9F8F-8470BB7A3873}" srcOrd="8" destOrd="0" presId="urn:microsoft.com/office/officeart/2005/8/layout/b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861976-8590-784C-AC02-25A6DD5E0E84}"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9AC9DEB7-A201-2748-8DC7-16556F49C7B1}">
      <dgm:prSet phldrT="[Text]"/>
      <dgm:spPr/>
      <dgm:t>
        <a:bodyPr/>
        <a:lstStyle/>
        <a:p>
          <a:r>
            <a:rPr lang="en-US" dirty="0" smtClean="0"/>
            <a:t>Setting:				</a:t>
          </a:r>
          <a:endParaRPr lang="en-US" dirty="0"/>
        </a:p>
      </dgm:t>
    </dgm:pt>
    <dgm:pt modelId="{28A87631-8789-1345-A43C-7755C6EB355F}" type="parTrans" cxnId="{00B2951E-A085-B047-B798-CCB426555C28}">
      <dgm:prSet/>
      <dgm:spPr/>
      <dgm:t>
        <a:bodyPr/>
        <a:lstStyle/>
        <a:p>
          <a:endParaRPr lang="en-US"/>
        </a:p>
      </dgm:t>
    </dgm:pt>
    <dgm:pt modelId="{6E340CCA-E468-CA48-ACE9-AC1D2947CC88}" type="sibTrans" cxnId="{00B2951E-A085-B047-B798-CCB426555C28}">
      <dgm:prSet/>
      <dgm:spPr/>
      <dgm:t>
        <a:bodyPr/>
        <a:lstStyle/>
        <a:p>
          <a:endParaRPr lang="en-US"/>
        </a:p>
      </dgm:t>
    </dgm:pt>
    <dgm:pt modelId="{CECAA173-22C9-2E4B-A1EE-2F06ECC3F01C}">
      <dgm:prSet phldrT="[Text]"/>
      <dgm:spPr/>
      <dgm:t>
        <a:bodyPr/>
        <a:lstStyle/>
        <a:p>
          <a:r>
            <a:rPr lang="en-US" dirty="0" smtClean="0"/>
            <a:t>Characters:				</a:t>
          </a:r>
          <a:endParaRPr lang="en-US" dirty="0"/>
        </a:p>
      </dgm:t>
    </dgm:pt>
    <dgm:pt modelId="{B84BFE07-5A70-E141-BF34-3765E76C4B7F}" type="parTrans" cxnId="{951C2422-A9CC-644E-AA6A-1F3A194B0501}">
      <dgm:prSet/>
      <dgm:spPr/>
      <dgm:t>
        <a:bodyPr/>
        <a:lstStyle/>
        <a:p>
          <a:endParaRPr lang="en-US"/>
        </a:p>
      </dgm:t>
    </dgm:pt>
    <dgm:pt modelId="{F3FB90AE-7059-0E43-82A9-BC9DF0F55E3D}" type="sibTrans" cxnId="{951C2422-A9CC-644E-AA6A-1F3A194B0501}">
      <dgm:prSet/>
      <dgm:spPr/>
      <dgm:t>
        <a:bodyPr/>
        <a:lstStyle/>
        <a:p>
          <a:endParaRPr lang="en-US"/>
        </a:p>
      </dgm:t>
    </dgm:pt>
    <dgm:pt modelId="{72BA97D6-ABD4-9E41-93C5-5A952E126376}">
      <dgm:prSet phldrT="[Text]"/>
      <dgm:spPr/>
      <dgm:t>
        <a:bodyPr/>
        <a:lstStyle/>
        <a:p>
          <a:r>
            <a:rPr lang="en-US" dirty="0" smtClean="0"/>
            <a:t>Problem:				</a:t>
          </a:r>
          <a:endParaRPr lang="en-US" dirty="0"/>
        </a:p>
      </dgm:t>
    </dgm:pt>
    <dgm:pt modelId="{58EB23C9-E828-304A-A3FF-4B8BEB126DD9}" type="parTrans" cxnId="{1A9BBD3A-18FF-C049-8DB9-4129462BEAC8}">
      <dgm:prSet/>
      <dgm:spPr/>
      <dgm:t>
        <a:bodyPr/>
        <a:lstStyle/>
        <a:p>
          <a:endParaRPr lang="en-US"/>
        </a:p>
      </dgm:t>
    </dgm:pt>
    <dgm:pt modelId="{B8A60733-F0E0-2249-9557-4D2589D1DD01}" type="sibTrans" cxnId="{1A9BBD3A-18FF-C049-8DB9-4129462BEAC8}">
      <dgm:prSet/>
      <dgm:spPr/>
      <dgm:t>
        <a:bodyPr/>
        <a:lstStyle/>
        <a:p>
          <a:endParaRPr lang="en-US"/>
        </a:p>
      </dgm:t>
    </dgm:pt>
    <dgm:pt modelId="{9B38E78C-AC0A-4842-9E8A-161EE896CF45}">
      <dgm:prSet phldrT="[Text]"/>
      <dgm:spPr/>
      <dgm:t>
        <a:bodyPr/>
        <a:lstStyle/>
        <a:p>
          <a:r>
            <a:rPr lang="en-US" dirty="0" smtClean="0"/>
            <a:t>Events:				</a:t>
          </a:r>
          <a:endParaRPr lang="en-US" dirty="0"/>
        </a:p>
      </dgm:t>
    </dgm:pt>
    <dgm:pt modelId="{A3CB235A-8531-5C4E-8CBF-597D65F60819}" type="parTrans" cxnId="{1CCE8C53-669E-DC49-959B-9D6B569F120A}">
      <dgm:prSet/>
      <dgm:spPr/>
      <dgm:t>
        <a:bodyPr/>
        <a:lstStyle/>
        <a:p>
          <a:endParaRPr lang="en-US"/>
        </a:p>
      </dgm:t>
    </dgm:pt>
    <dgm:pt modelId="{FFF7A179-5D0C-9447-8C6F-0AF51E5661E6}" type="sibTrans" cxnId="{1CCE8C53-669E-DC49-959B-9D6B569F120A}">
      <dgm:prSet/>
      <dgm:spPr/>
      <dgm:t>
        <a:bodyPr/>
        <a:lstStyle/>
        <a:p>
          <a:endParaRPr lang="en-US"/>
        </a:p>
      </dgm:t>
    </dgm:pt>
    <dgm:pt modelId="{124C45BA-9138-1041-B6A5-8B932F646D14}">
      <dgm:prSet phldrT="[Text]"/>
      <dgm:spPr/>
      <dgm:t>
        <a:bodyPr/>
        <a:lstStyle/>
        <a:p>
          <a:r>
            <a:rPr lang="en-US" dirty="0" smtClean="0"/>
            <a:t>Solution:				</a:t>
          </a:r>
          <a:endParaRPr lang="en-US" dirty="0"/>
        </a:p>
      </dgm:t>
    </dgm:pt>
    <dgm:pt modelId="{5EC43263-5272-BD49-AADB-54F6F01634D6}" type="parTrans" cxnId="{EFFA3171-8DD4-214B-A5AF-56F54335D6C6}">
      <dgm:prSet/>
      <dgm:spPr/>
      <dgm:t>
        <a:bodyPr/>
        <a:lstStyle/>
        <a:p>
          <a:endParaRPr lang="en-US"/>
        </a:p>
      </dgm:t>
    </dgm:pt>
    <dgm:pt modelId="{7FC83031-BF3E-574B-96EB-C19DEF29EA3F}" type="sibTrans" cxnId="{EFFA3171-8DD4-214B-A5AF-56F54335D6C6}">
      <dgm:prSet/>
      <dgm:spPr/>
      <dgm:t>
        <a:bodyPr/>
        <a:lstStyle/>
        <a:p>
          <a:endParaRPr lang="en-US"/>
        </a:p>
      </dgm:t>
    </dgm:pt>
    <dgm:pt modelId="{A6BFB3BE-F996-E243-953A-4D9E4BF01AD1}" type="pres">
      <dgm:prSet presAssocID="{0F861976-8590-784C-AC02-25A6DD5E0E84}" presName="diagram" presStyleCnt="0">
        <dgm:presLayoutVars>
          <dgm:dir/>
          <dgm:resizeHandles val="exact"/>
        </dgm:presLayoutVars>
      </dgm:prSet>
      <dgm:spPr/>
    </dgm:pt>
    <dgm:pt modelId="{24A36759-8FD9-2145-BBB6-C703712B5A01}" type="pres">
      <dgm:prSet presAssocID="{9AC9DEB7-A201-2748-8DC7-16556F49C7B1}" presName="node" presStyleLbl="node1" presStyleIdx="0" presStyleCnt="5">
        <dgm:presLayoutVars>
          <dgm:bulletEnabled val="1"/>
        </dgm:presLayoutVars>
      </dgm:prSet>
      <dgm:spPr/>
    </dgm:pt>
    <dgm:pt modelId="{9704B3AC-052E-6343-86C4-2E30528C2186}" type="pres">
      <dgm:prSet presAssocID="{6E340CCA-E468-CA48-ACE9-AC1D2947CC88}" presName="sibTrans" presStyleCnt="0"/>
      <dgm:spPr/>
    </dgm:pt>
    <dgm:pt modelId="{1A536467-DE3C-B640-9F7D-0B25EF907A91}" type="pres">
      <dgm:prSet presAssocID="{CECAA173-22C9-2E4B-A1EE-2F06ECC3F01C}" presName="node" presStyleLbl="node1" presStyleIdx="1" presStyleCnt="5">
        <dgm:presLayoutVars>
          <dgm:bulletEnabled val="1"/>
        </dgm:presLayoutVars>
      </dgm:prSet>
      <dgm:spPr/>
      <dgm:t>
        <a:bodyPr/>
        <a:lstStyle/>
        <a:p>
          <a:endParaRPr lang="en-US"/>
        </a:p>
      </dgm:t>
    </dgm:pt>
    <dgm:pt modelId="{D8044F30-F92E-4B41-ADE2-13CDF4A661DE}" type="pres">
      <dgm:prSet presAssocID="{F3FB90AE-7059-0E43-82A9-BC9DF0F55E3D}" presName="sibTrans" presStyleCnt="0"/>
      <dgm:spPr/>
    </dgm:pt>
    <dgm:pt modelId="{99293215-F0B3-7E48-8783-5064F06AE683}" type="pres">
      <dgm:prSet presAssocID="{72BA97D6-ABD4-9E41-93C5-5A952E126376}" presName="node" presStyleLbl="node1" presStyleIdx="2" presStyleCnt="5">
        <dgm:presLayoutVars>
          <dgm:bulletEnabled val="1"/>
        </dgm:presLayoutVars>
      </dgm:prSet>
      <dgm:spPr/>
      <dgm:t>
        <a:bodyPr/>
        <a:lstStyle/>
        <a:p>
          <a:endParaRPr lang="en-US"/>
        </a:p>
      </dgm:t>
    </dgm:pt>
    <dgm:pt modelId="{2DA44980-1E5E-7E45-B857-BD4966951E40}" type="pres">
      <dgm:prSet presAssocID="{B8A60733-F0E0-2249-9557-4D2589D1DD01}" presName="sibTrans" presStyleCnt="0"/>
      <dgm:spPr/>
    </dgm:pt>
    <dgm:pt modelId="{FB79293F-1301-1248-AFD2-71B54620957E}" type="pres">
      <dgm:prSet presAssocID="{9B38E78C-AC0A-4842-9E8A-161EE896CF45}" presName="node" presStyleLbl="node1" presStyleIdx="3" presStyleCnt="5">
        <dgm:presLayoutVars>
          <dgm:bulletEnabled val="1"/>
        </dgm:presLayoutVars>
      </dgm:prSet>
      <dgm:spPr/>
    </dgm:pt>
    <dgm:pt modelId="{75D36553-9B24-674A-B262-4689B080C2FD}" type="pres">
      <dgm:prSet presAssocID="{FFF7A179-5D0C-9447-8C6F-0AF51E5661E6}" presName="sibTrans" presStyleCnt="0"/>
      <dgm:spPr/>
    </dgm:pt>
    <dgm:pt modelId="{346B9D65-4A68-2545-860E-4440CBC549D4}" type="pres">
      <dgm:prSet presAssocID="{124C45BA-9138-1041-B6A5-8B932F646D14}" presName="node" presStyleLbl="node1" presStyleIdx="4" presStyleCnt="5">
        <dgm:presLayoutVars>
          <dgm:bulletEnabled val="1"/>
        </dgm:presLayoutVars>
      </dgm:prSet>
      <dgm:spPr/>
    </dgm:pt>
  </dgm:ptLst>
  <dgm:cxnLst>
    <dgm:cxn modelId="{562165B7-8F2C-5F40-9D19-CA62A5F247AF}" type="presOf" srcId="{9AC9DEB7-A201-2748-8DC7-16556F49C7B1}" destId="{24A36759-8FD9-2145-BBB6-C703712B5A01}" srcOrd="0" destOrd="0" presId="urn:microsoft.com/office/officeart/2005/8/layout/default"/>
    <dgm:cxn modelId="{96E6FFC7-26FC-4F49-B277-E80783F1F1FF}" type="presOf" srcId="{124C45BA-9138-1041-B6A5-8B932F646D14}" destId="{346B9D65-4A68-2545-860E-4440CBC549D4}" srcOrd="0" destOrd="0" presId="urn:microsoft.com/office/officeart/2005/8/layout/default"/>
    <dgm:cxn modelId="{951C2422-A9CC-644E-AA6A-1F3A194B0501}" srcId="{0F861976-8590-784C-AC02-25A6DD5E0E84}" destId="{CECAA173-22C9-2E4B-A1EE-2F06ECC3F01C}" srcOrd="1" destOrd="0" parTransId="{B84BFE07-5A70-E141-BF34-3765E76C4B7F}" sibTransId="{F3FB90AE-7059-0E43-82A9-BC9DF0F55E3D}"/>
    <dgm:cxn modelId="{DAEFF2BE-7EDA-B445-AEEF-4E1108C561B1}" type="presOf" srcId="{0F861976-8590-784C-AC02-25A6DD5E0E84}" destId="{A6BFB3BE-F996-E243-953A-4D9E4BF01AD1}" srcOrd="0" destOrd="0" presId="urn:microsoft.com/office/officeart/2005/8/layout/default"/>
    <dgm:cxn modelId="{3C9FDAD4-1244-A048-B4C2-332875BD2035}" type="presOf" srcId="{CECAA173-22C9-2E4B-A1EE-2F06ECC3F01C}" destId="{1A536467-DE3C-B640-9F7D-0B25EF907A91}" srcOrd="0" destOrd="0" presId="urn:microsoft.com/office/officeart/2005/8/layout/default"/>
    <dgm:cxn modelId="{1A9BBD3A-18FF-C049-8DB9-4129462BEAC8}" srcId="{0F861976-8590-784C-AC02-25A6DD5E0E84}" destId="{72BA97D6-ABD4-9E41-93C5-5A952E126376}" srcOrd="2" destOrd="0" parTransId="{58EB23C9-E828-304A-A3FF-4B8BEB126DD9}" sibTransId="{B8A60733-F0E0-2249-9557-4D2589D1DD01}"/>
    <dgm:cxn modelId="{241C1143-A8A2-3E4F-93C1-6287266AC229}" type="presOf" srcId="{9B38E78C-AC0A-4842-9E8A-161EE896CF45}" destId="{FB79293F-1301-1248-AFD2-71B54620957E}" srcOrd="0" destOrd="0" presId="urn:microsoft.com/office/officeart/2005/8/layout/default"/>
    <dgm:cxn modelId="{1CCE8C53-669E-DC49-959B-9D6B569F120A}" srcId="{0F861976-8590-784C-AC02-25A6DD5E0E84}" destId="{9B38E78C-AC0A-4842-9E8A-161EE896CF45}" srcOrd="3" destOrd="0" parTransId="{A3CB235A-8531-5C4E-8CBF-597D65F60819}" sibTransId="{FFF7A179-5D0C-9447-8C6F-0AF51E5661E6}"/>
    <dgm:cxn modelId="{00B2951E-A085-B047-B798-CCB426555C28}" srcId="{0F861976-8590-784C-AC02-25A6DD5E0E84}" destId="{9AC9DEB7-A201-2748-8DC7-16556F49C7B1}" srcOrd="0" destOrd="0" parTransId="{28A87631-8789-1345-A43C-7755C6EB355F}" sibTransId="{6E340CCA-E468-CA48-ACE9-AC1D2947CC88}"/>
    <dgm:cxn modelId="{DF69E177-BDD6-6C46-A48D-15FE432A101E}" type="presOf" srcId="{72BA97D6-ABD4-9E41-93C5-5A952E126376}" destId="{99293215-F0B3-7E48-8783-5064F06AE683}" srcOrd="0" destOrd="0" presId="urn:microsoft.com/office/officeart/2005/8/layout/default"/>
    <dgm:cxn modelId="{EFFA3171-8DD4-214B-A5AF-56F54335D6C6}" srcId="{0F861976-8590-784C-AC02-25A6DD5E0E84}" destId="{124C45BA-9138-1041-B6A5-8B932F646D14}" srcOrd="4" destOrd="0" parTransId="{5EC43263-5272-BD49-AADB-54F6F01634D6}" sibTransId="{7FC83031-BF3E-574B-96EB-C19DEF29EA3F}"/>
    <dgm:cxn modelId="{7B05DFEE-618D-9B47-BC82-DDF35F21903C}" type="presParOf" srcId="{A6BFB3BE-F996-E243-953A-4D9E4BF01AD1}" destId="{24A36759-8FD9-2145-BBB6-C703712B5A01}" srcOrd="0" destOrd="0" presId="urn:microsoft.com/office/officeart/2005/8/layout/default"/>
    <dgm:cxn modelId="{3FCF3733-2D92-8A4E-8157-F0C94B03155A}" type="presParOf" srcId="{A6BFB3BE-F996-E243-953A-4D9E4BF01AD1}" destId="{9704B3AC-052E-6343-86C4-2E30528C2186}" srcOrd="1" destOrd="0" presId="urn:microsoft.com/office/officeart/2005/8/layout/default"/>
    <dgm:cxn modelId="{E26DC108-C436-BD49-977B-F3AC101E5157}" type="presParOf" srcId="{A6BFB3BE-F996-E243-953A-4D9E4BF01AD1}" destId="{1A536467-DE3C-B640-9F7D-0B25EF907A91}" srcOrd="2" destOrd="0" presId="urn:microsoft.com/office/officeart/2005/8/layout/default"/>
    <dgm:cxn modelId="{D6AA500E-40CA-DC43-BE22-300D4812506C}" type="presParOf" srcId="{A6BFB3BE-F996-E243-953A-4D9E4BF01AD1}" destId="{D8044F30-F92E-4B41-ADE2-13CDF4A661DE}" srcOrd="3" destOrd="0" presId="urn:microsoft.com/office/officeart/2005/8/layout/default"/>
    <dgm:cxn modelId="{EDB4786F-88D0-9549-8C01-63A0B1F74713}" type="presParOf" srcId="{A6BFB3BE-F996-E243-953A-4D9E4BF01AD1}" destId="{99293215-F0B3-7E48-8783-5064F06AE683}" srcOrd="4" destOrd="0" presId="urn:microsoft.com/office/officeart/2005/8/layout/default"/>
    <dgm:cxn modelId="{7933F997-03E6-F24F-9613-27ADE99D2E45}" type="presParOf" srcId="{A6BFB3BE-F996-E243-953A-4D9E4BF01AD1}" destId="{2DA44980-1E5E-7E45-B857-BD4966951E40}" srcOrd="5" destOrd="0" presId="urn:microsoft.com/office/officeart/2005/8/layout/default"/>
    <dgm:cxn modelId="{2E99D073-89D8-774F-8B9F-6DDF13765CAB}" type="presParOf" srcId="{A6BFB3BE-F996-E243-953A-4D9E4BF01AD1}" destId="{FB79293F-1301-1248-AFD2-71B54620957E}" srcOrd="6" destOrd="0" presId="urn:microsoft.com/office/officeart/2005/8/layout/default"/>
    <dgm:cxn modelId="{27CA4662-2BDC-5D40-9AE5-C33695D4523E}" type="presParOf" srcId="{A6BFB3BE-F996-E243-953A-4D9E4BF01AD1}" destId="{75D36553-9B24-674A-B262-4689B080C2FD}" srcOrd="7" destOrd="0" presId="urn:microsoft.com/office/officeart/2005/8/layout/default"/>
    <dgm:cxn modelId="{5F2BBC75-A60B-2145-9B4C-33B2BB71F2C8}" type="presParOf" srcId="{A6BFB3BE-F996-E243-953A-4D9E4BF01AD1}" destId="{346B9D65-4A68-2545-860E-4440CBC549D4}" srcOrd="8"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8FD7D3C-9435-3642-BE99-147D8F0A0839}">
      <dsp:nvSpPr>
        <dsp:cNvPr id="0" name=""/>
        <dsp:cNvSpPr/>
      </dsp:nvSpPr>
      <dsp:spPr>
        <a:xfrm>
          <a:off x="2379359" y="1292817"/>
          <a:ext cx="515615" cy="91440"/>
        </a:xfrm>
        <a:custGeom>
          <a:avLst/>
          <a:gdLst/>
          <a:ahLst/>
          <a:cxnLst/>
          <a:rect l="0" t="0" r="0" b="0"/>
          <a:pathLst>
            <a:path>
              <a:moveTo>
                <a:pt x="0" y="45720"/>
              </a:moveTo>
              <a:lnTo>
                <a:pt x="51561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23511" y="1335806"/>
        <a:ext cx="27310" cy="5462"/>
      </dsp:txXfrm>
    </dsp:sp>
    <dsp:sp modelId="{AC6ECD80-0B9C-F746-B918-D5FA2F41EB76}">
      <dsp:nvSpPr>
        <dsp:cNvPr id="0" name=""/>
        <dsp:cNvSpPr/>
      </dsp:nvSpPr>
      <dsp:spPr>
        <a:xfrm>
          <a:off x="6308" y="626081"/>
          <a:ext cx="2374850" cy="142491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solidFill>
                <a:schemeClr val="tx1"/>
              </a:solidFill>
            </a:rPr>
            <a:t>The animal dies.</a:t>
          </a:r>
          <a:endParaRPr lang="en-US" sz="1700" kern="1200" dirty="0">
            <a:solidFill>
              <a:schemeClr val="tx1"/>
            </a:solidFill>
          </a:endParaRPr>
        </a:p>
      </dsp:txBody>
      <dsp:txXfrm>
        <a:off x="6308" y="626081"/>
        <a:ext cx="2374850" cy="1424910"/>
      </dsp:txXfrm>
    </dsp:sp>
    <dsp:sp modelId="{CA8A1F09-59D4-1944-A80A-23FFBFF10ACB}">
      <dsp:nvSpPr>
        <dsp:cNvPr id="0" name=""/>
        <dsp:cNvSpPr/>
      </dsp:nvSpPr>
      <dsp:spPr>
        <a:xfrm>
          <a:off x="5300425" y="1292817"/>
          <a:ext cx="515615" cy="91440"/>
        </a:xfrm>
        <a:custGeom>
          <a:avLst/>
          <a:gdLst/>
          <a:ahLst/>
          <a:cxnLst/>
          <a:rect l="0" t="0" r="0" b="0"/>
          <a:pathLst>
            <a:path>
              <a:moveTo>
                <a:pt x="0" y="45720"/>
              </a:moveTo>
              <a:lnTo>
                <a:pt x="51561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544577" y="1335806"/>
        <a:ext cx="27310" cy="5462"/>
      </dsp:txXfrm>
    </dsp:sp>
    <dsp:sp modelId="{BC109378-00CB-5240-9C45-C49BBDBB6AF7}">
      <dsp:nvSpPr>
        <dsp:cNvPr id="0" name=""/>
        <dsp:cNvSpPr/>
      </dsp:nvSpPr>
      <dsp:spPr>
        <a:xfrm>
          <a:off x="2927374" y="626081"/>
          <a:ext cx="2374850" cy="142491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solidFill>
                <a:srgbClr val="000000"/>
              </a:solidFill>
            </a:rPr>
            <a:t>Layers of sediment cover the body.</a:t>
          </a:r>
          <a:endParaRPr lang="en-US" sz="1700" kern="1200" dirty="0">
            <a:solidFill>
              <a:srgbClr val="000000"/>
            </a:solidFill>
          </a:endParaRPr>
        </a:p>
      </dsp:txBody>
      <dsp:txXfrm>
        <a:off x="2927374" y="626081"/>
        <a:ext cx="2374850" cy="1424910"/>
      </dsp:txXfrm>
    </dsp:sp>
    <dsp:sp modelId="{7FB7C4B5-C5C4-BE4D-9FFC-FE62BC344DBE}">
      <dsp:nvSpPr>
        <dsp:cNvPr id="0" name=""/>
        <dsp:cNvSpPr/>
      </dsp:nvSpPr>
      <dsp:spPr>
        <a:xfrm>
          <a:off x="1193734" y="2049192"/>
          <a:ext cx="5842131" cy="515615"/>
        </a:xfrm>
        <a:custGeom>
          <a:avLst/>
          <a:gdLst/>
          <a:ahLst/>
          <a:cxnLst/>
          <a:rect l="0" t="0" r="0" b="0"/>
          <a:pathLst>
            <a:path>
              <a:moveTo>
                <a:pt x="5842131" y="0"/>
              </a:moveTo>
              <a:lnTo>
                <a:pt x="5842131" y="274907"/>
              </a:lnTo>
              <a:lnTo>
                <a:pt x="0" y="274907"/>
              </a:lnTo>
              <a:lnTo>
                <a:pt x="0" y="515615"/>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968109" y="2304268"/>
        <a:ext cx="293380" cy="5462"/>
      </dsp:txXfrm>
    </dsp:sp>
    <dsp:sp modelId="{7062A96E-7C7F-5C46-8972-E114D2281DFF}">
      <dsp:nvSpPr>
        <dsp:cNvPr id="0" name=""/>
        <dsp:cNvSpPr/>
      </dsp:nvSpPr>
      <dsp:spPr>
        <a:xfrm>
          <a:off x="5848440" y="626081"/>
          <a:ext cx="2374850" cy="142491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solidFill>
                <a:srgbClr val="000000"/>
              </a:solidFill>
            </a:rPr>
            <a:t>The soft parts rot.</a:t>
          </a:r>
          <a:endParaRPr lang="en-US" sz="1700" kern="1200" dirty="0">
            <a:solidFill>
              <a:srgbClr val="000000"/>
            </a:solidFill>
          </a:endParaRPr>
        </a:p>
      </dsp:txBody>
      <dsp:txXfrm>
        <a:off x="5848440" y="626081"/>
        <a:ext cx="2374850" cy="1424910"/>
      </dsp:txXfrm>
    </dsp:sp>
    <dsp:sp modelId="{F09619BD-8469-7042-B261-8D551E226165}">
      <dsp:nvSpPr>
        <dsp:cNvPr id="0" name=""/>
        <dsp:cNvSpPr/>
      </dsp:nvSpPr>
      <dsp:spPr>
        <a:xfrm>
          <a:off x="2379359" y="3263942"/>
          <a:ext cx="515615" cy="91440"/>
        </a:xfrm>
        <a:custGeom>
          <a:avLst/>
          <a:gdLst/>
          <a:ahLst/>
          <a:cxnLst/>
          <a:rect l="0" t="0" r="0" b="0"/>
          <a:pathLst>
            <a:path>
              <a:moveTo>
                <a:pt x="0" y="45720"/>
              </a:moveTo>
              <a:lnTo>
                <a:pt x="51561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23511" y="3306931"/>
        <a:ext cx="27310" cy="5462"/>
      </dsp:txXfrm>
    </dsp:sp>
    <dsp:sp modelId="{B19F643E-0759-394C-8456-D34B56487928}">
      <dsp:nvSpPr>
        <dsp:cNvPr id="0" name=""/>
        <dsp:cNvSpPr/>
      </dsp:nvSpPr>
      <dsp:spPr>
        <a:xfrm>
          <a:off x="6308" y="2597207"/>
          <a:ext cx="2374850" cy="142491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solidFill>
                <a:srgbClr val="000000"/>
              </a:solidFill>
            </a:rPr>
            <a:t>Groundwater with minerals fill the spaces of the soft parts and turns to stone.</a:t>
          </a:r>
          <a:endParaRPr lang="en-US" sz="1700" kern="1200" dirty="0">
            <a:solidFill>
              <a:srgbClr val="000000"/>
            </a:solidFill>
          </a:endParaRPr>
        </a:p>
      </dsp:txBody>
      <dsp:txXfrm>
        <a:off x="6308" y="2597207"/>
        <a:ext cx="2374850" cy="1424910"/>
      </dsp:txXfrm>
    </dsp:sp>
    <dsp:sp modelId="{866F9FB3-777B-3647-9F8F-8470BB7A3873}">
      <dsp:nvSpPr>
        <dsp:cNvPr id="0" name=""/>
        <dsp:cNvSpPr/>
      </dsp:nvSpPr>
      <dsp:spPr>
        <a:xfrm>
          <a:off x="2927374" y="2597207"/>
          <a:ext cx="2374850" cy="142491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solidFill>
                <a:srgbClr val="000000"/>
              </a:solidFill>
            </a:rPr>
            <a:t>Groundwater dissolves the hard structures and replaces them with minerals</a:t>
          </a:r>
          <a:endParaRPr lang="en-US" sz="1700" kern="1200" dirty="0">
            <a:solidFill>
              <a:srgbClr val="000000"/>
            </a:solidFill>
          </a:endParaRPr>
        </a:p>
      </dsp:txBody>
      <dsp:txXfrm>
        <a:off x="2927374" y="2597207"/>
        <a:ext cx="2374850" cy="142491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4A36759-8FD9-2145-BBB6-C703712B5A01}">
      <dsp:nvSpPr>
        <dsp:cNvPr id="0" name=""/>
        <dsp:cNvSpPr/>
      </dsp:nvSpPr>
      <dsp:spPr>
        <a:xfrm>
          <a:off x="0" y="652462"/>
          <a:ext cx="2571749" cy="154305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Setting:				</a:t>
          </a:r>
          <a:endParaRPr lang="en-US" sz="3100" kern="1200" dirty="0"/>
        </a:p>
      </dsp:txBody>
      <dsp:txXfrm>
        <a:off x="0" y="652462"/>
        <a:ext cx="2571749" cy="1543050"/>
      </dsp:txXfrm>
    </dsp:sp>
    <dsp:sp modelId="{1A536467-DE3C-B640-9F7D-0B25EF907A91}">
      <dsp:nvSpPr>
        <dsp:cNvPr id="0" name=""/>
        <dsp:cNvSpPr/>
      </dsp:nvSpPr>
      <dsp:spPr>
        <a:xfrm>
          <a:off x="2828925" y="652462"/>
          <a:ext cx="2571749" cy="154305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Characters:				</a:t>
          </a:r>
          <a:endParaRPr lang="en-US" sz="3100" kern="1200" dirty="0"/>
        </a:p>
      </dsp:txBody>
      <dsp:txXfrm>
        <a:off x="2828925" y="652462"/>
        <a:ext cx="2571749" cy="1543050"/>
      </dsp:txXfrm>
    </dsp:sp>
    <dsp:sp modelId="{99293215-F0B3-7E48-8783-5064F06AE683}">
      <dsp:nvSpPr>
        <dsp:cNvPr id="0" name=""/>
        <dsp:cNvSpPr/>
      </dsp:nvSpPr>
      <dsp:spPr>
        <a:xfrm>
          <a:off x="5657849" y="652462"/>
          <a:ext cx="2571749" cy="154305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Problem:				</a:t>
          </a:r>
          <a:endParaRPr lang="en-US" sz="3100" kern="1200" dirty="0"/>
        </a:p>
      </dsp:txBody>
      <dsp:txXfrm>
        <a:off x="5657849" y="652462"/>
        <a:ext cx="2571749" cy="1543050"/>
      </dsp:txXfrm>
    </dsp:sp>
    <dsp:sp modelId="{FB79293F-1301-1248-AFD2-71B54620957E}">
      <dsp:nvSpPr>
        <dsp:cNvPr id="0" name=""/>
        <dsp:cNvSpPr/>
      </dsp:nvSpPr>
      <dsp:spPr>
        <a:xfrm>
          <a:off x="1414462" y="2452687"/>
          <a:ext cx="2571749" cy="154305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Events:				</a:t>
          </a:r>
          <a:endParaRPr lang="en-US" sz="3100" kern="1200" dirty="0"/>
        </a:p>
      </dsp:txBody>
      <dsp:txXfrm>
        <a:off x="1414462" y="2452687"/>
        <a:ext cx="2571749" cy="1543050"/>
      </dsp:txXfrm>
    </dsp:sp>
    <dsp:sp modelId="{346B9D65-4A68-2545-860E-4440CBC549D4}">
      <dsp:nvSpPr>
        <dsp:cNvPr id="0" name=""/>
        <dsp:cNvSpPr/>
      </dsp:nvSpPr>
      <dsp:spPr>
        <a:xfrm>
          <a:off x="4243387" y="2452687"/>
          <a:ext cx="2571749" cy="154305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Solution:				</a:t>
          </a:r>
          <a:endParaRPr lang="en-US" sz="3100" kern="1200" dirty="0"/>
        </a:p>
      </dsp:txBody>
      <dsp:txXfrm>
        <a:off x="4243387" y="2452687"/>
        <a:ext cx="2571749" cy="1543050"/>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2E167E7-05F1-4B47-A193-A4C2DDF3588B}"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ヒラギノ角ゴ Pro W3" charset="-128"/>
        <a:cs typeface="+mn-cs"/>
      </a:defRPr>
    </a:lvl2pPr>
    <a:lvl3pPr marL="914400" algn="l" rtl="0" fontAlgn="base">
      <a:spcBef>
        <a:spcPct val="30000"/>
      </a:spcBef>
      <a:spcAft>
        <a:spcPct val="0"/>
      </a:spcAft>
      <a:defRPr sz="1200" kern="1200">
        <a:solidFill>
          <a:schemeClr val="tx1"/>
        </a:solidFill>
        <a:latin typeface="Arial" charset="0"/>
        <a:ea typeface="ヒラギノ角ゴ Pro W3" charset="-128"/>
        <a:cs typeface="+mn-cs"/>
      </a:defRPr>
    </a:lvl3pPr>
    <a:lvl4pPr marL="1371600" algn="l" rtl="0" fontAlgn="base">
      <a:spcBef>
        <a:spcPct val="30000"/>
      </a:spcBef>
      <a:spcAft>
        <a:spcPct val="0"/>
      </a:spcAft>
      <a:defRPr sz="1200" kern="1200">
        <a:solidFill>
          <a:schemeClr val="tx1"/>
        </a:solidFill>
        <a:latin typeface="Arial" charset="0"/>
        <a:ea typeface="ヒラギノ角ゴ Pro W3" charset="-128"/>
        <a:cs typeface="+mn-cs"/>
      </a:defRPr>
    </a:lvl4pPr>
    <a:lvl5pPr marL="1828800" algn="l" rtl="0" fontAlgn="base">
      <a:spcBef>
        <a:spcPct val="30000"/>
      </a:spcBef>
      <a:spcAft>
        <a:spcPct val="0"/>
      </a:spcAft>
      <a:defRPr sz="1200" kern="1200">
        <a:solidFill>
          <a:schemeClr val="tx1"/>
        </a:solidFill>
        <a:latin typeface="Arial" charset="0"/>
        <a:ea typeface="ヒラギノ角ゴ Pro W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685800"/>
            <a:ext cx="6400800" cy="2819400"/>
          </a:xfrm>
        </p:spPr>
        <p:txBody>
          <a:bodyPr/>
          <a:lstStyle>
            <a:lvl1pPr algn="l">
              <a:defRPr sz="5400" b="1"/>
            </a:lvl1pPr>
          </a:lstStyle>
          <a:p>
            <a:r>
              <a:rPr lang="en-US"/>
              <a:t>Click to edit Master title style</a:t>
            </a:r>
          </a:p>
        </p:txBody>
      </p:sp>
      <p:sp>
        <p:nvSpPr>
          <p:cNvPr id="3075" name="Rectangle 3"/>
          <p:cNvSpPr>
            <a:spLocks noGrp="1" noChangeArrowheads="1"/>
          </p:cNvSpPr>
          <p:nvPr>
            <p:ph type="subTitle" idx="1"/>
          </p:nvPr>
        </p:nvSpPr>
        <p:spPr>
          <a:xfrm>
            <a:off x="533400" y="3733800"/>
            <a:ext cx="6400800" cy="1752600"/>
          </a:xfrm>
        </p:spPr>
        <p:txBody>
          <a:bodyPr/>
          <a:lstStyle>
            <a:lvl1pPr marL="0" indent="0">
              <a:buFontTx/>
              <a:buNone/>
              <a:defRPr sz="3600" b="1" i="1"/>
            </a:lvl1pPr>
          </a:lstStyle>
          <a:p>
            <a:r>
              <a:rPr lang="en-US"/>
              <a:t>Click to edit Master subtitle style</a:t>
            </a:r>
          </a:p>
        </p:txBody>
      </p:sp>
      <p:sp>
        <p:nvSpPr>
          <p:cNvPr id="3076" name="Rectangle 4"/>
          <p:cNvSpPr>
            <a:spLocks noGrp="1" noChangeArrowheads="1"/>
          </p:cNvSpPr>
          <p:nvPr>
            <p:ph type="dt" sz="half" idx="2"/>
          </p:nvPr>
        </p:nvSpPr>
        <p:spPr>
          <a:xfrm>
            <a:off x="457200" y="6245225"/>
            <a:ext cx="2133600" cy="476250"/>
          </a:xfrm>
        </p:spPr>
        <p:txBody>
          <a:bodyPr/>
          <a:lstStyle>
            <a:lvl1pPr>
              <a:defRPr/>
            </a:lvl1pPr>
          </a:lstStyle>
          <a:p>
            <a:fld id="{545A6378-4476-1C44-8EC6-D2FE7A142A63}" type="datetime1">
              <a:rPr lang="en-US"/>
              <a:pPr/>
              <a:t>5/9/11</a:t>
            </a:fld>
            <a:endParaRPr lang="en-US"/>
          </a:p>
        </p:txBody>
      </p:sp>
      <p:sp>
        <p:nvSpPr>
          <p:cNvPr id="3077" name="Rectangle 5"/>
          <p:cNvSpPr>
            <a:spLocks noGrp="1" noChangeArrowheads="1"/>
          </p:cNvSpPr>
          <p:nvPr>
            <p:ph type="ftr" sz="quarter" idx="3"/>
          </p:nvPr>
        </p:nvSpPr>
        <p:spPr>
          <a:xfrm>
            <a:off x="3124200" y="6245225"/>
            <a:ext cx="2895600" cy="476250"/>
          </a:xfrm>
        </p:spPr>
        <p:txBody>
          <a:bodyPr/>
          <a:lstStyle>
            <a:lvl1pPr>
              <a:defRPr/>
            </a:lvl1pPr>
          </a:lstStyle>
          <a:p>
            <a:r>
              <a:rPr lang="en-US"/>
              <a:t>Free Template from www.brainybetty.com</a:t>
            </a:r>
          </a:p>
        </p:txBody>
      </p:sp>
      <p:sp>
        <p:nvSpPr>
          <p:cNvPr id="3078" name="Rectangle 6"/>
          <p:cNvSpPr>
            <a:spLocks noGrp="1" noChangeArrowheads="1"/>
          </p:cNvSpPr>
          <p:nvPr>
            <p:ph type="sldNum" sz="quarter" idx="4"/>
          </p:nvPr>
        </p:nvSpPr>
        <p:spPr>
          <a:xfrm>
            <a:off x="6553200" y="6245225"/>
            <a:ext cx="2133600" cy="476250"/>
          </a:xfrm>
        </p:spPr>
        <p:txBody>
          <a:bodyPr/>
          <a:lstStyle>
            <a:lvl1pPr>
              <a:defRPr/>
            </a:lvl1pPr>
          </a:lstStyle>
          <a:p>
            <a:fld id="{0D8786CE-7BC8-D748-B203-E3BFFD325CD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fld id="{E229E9C2-C576-5847-B866-D5684067E7C8}" type="datetime1">
              <a:rPr lang="en-US"/>
              <a:pPr/>
              <a:t>5/9/11</a:t>
            </a:fld>
            <a:endParaRPr lang="en-US"/>
          </a:p>
        </p:txBody>
      </p:sp>
      <p:sp>
        <p:nvSpPr>
          <p:cNvPr id="5" name="Footer Placeholder 4"/>
          <p:cNvSpPr>
            <a:spLocks noGrp="1"/>
          </p:cNvSpPr>
          <p:nvPr>
            <p:ph type="ftr" sz="quarter" idx="11"/>
          </p:nvPr>
        </p:nvSpPr>
        <p:spPr/>
        <p:txBody>
          <a:bodyPr/>
          <a:lstStyle>
            <a:lvl1pPr>
              <a:defRPr/>
            </a:lvl1pPr>
          </a:lstStyle>
          <a:p>
            <a:r>
              <a:rPr lang="en-US"/>
              <a:t>Free Template from www.brainybetty.com</a:t>
            </a:r>
          </a:p>
        </p:txBody>
      </p:sp>
      <p:sp>
        <p:nvSpPr>
          <p:cNvPr id="6" name="Slide Number Placeholder 5"/>
          <p:cNvSpPr>
            <a:spLocks noGrp="1"/>
          </p:cNvSpPr>
          <p:nvPr>
            <p:ph type="sldNum" sz="quarter" idx="12"/>
          </p:nvPr>
        </p:nvSpPr>
        <p:spPr/>
        <p:txBody>
          <a:bodyPr/>
          <a:lstStyle>
            <a:lvl1pPr>
              <a:defRPr smtClean="0"/>
            </a:lvl1pPr>
          </a:lstStyle>
          <a:p>
            <a:fld id="{AA0CB538-11BC-A54D-AD73-AE97C2466CB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973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973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fld id="{7AF75B88-31A5-7142-BE76-333D03278237}" type="datetime1">
              <a:rPr lang="en-US"/>
              <a:pPr/>
              <a:t>5/9/11</a:t>
            </a:fld>
            <a:endParaRPr lang="en-US"/>
          </a:p>
        </p:txBody>
      </p:sp>
      <p:sp>
        <p:nvSpPr>
          <p:cNvPr id="5" name="Footer Placeholder 4"/>
          <p:cNvSpPr>
            <a:spLocks noGrp="1"/>
          </p:cNvSpPr>
          <p:nvPr>
            <p:ph type="ftr" sz="quarter" idx="11"/>
          </p:nvPr>
        </p:nvSpPr>
        <p:spPr/>
        <p:txBody>
          <a:bodyPr/>
          <a:lstStyle>
            <a:lvl1pPr>
              <a:defRPr/>
            </a:lvl1pPr>
          </a:lstStyle>
          <a:p>
            <a:r>
              <a:rPr lang="en-US"/>
              <a:t>Free Template from www.brainybetty.com</a:t>
            </a:r>
          </a:p>
        </p:txBody>
      </p:sp>
      <p:sp>
        <p:nvSpPr>
          <p:cNvPr id="6" name="Slide Number Placeholder 5"/>
          <p:cNvSpPr>
            <a:spLocks noGrp="1"/>
          </p:cNvSpPr>
          <p:nvPr>
            <p:ph type="sldNum" sz="quarter" idx="12"/>
          </p:nvPr>
        </p:nvSpPr>
        <p:spPr/>
        <p:txBody>
          <a:bodyPr/>
          <a:lstStyle>
            <a:lvl1pPr>
              <a:defRPr smtClean="0"/>
            </a:lvl1pPr>
          </a:lstStyle>
          <a:p>
            <a:fld id="{8B808141-5CC9-E241-8587-C50FBE87206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fld id="{F54F75FB-FE7E-3D40-B7C2-F75340E4B190}" type="datetime1">
              <a:rPr lang="en-US"/>
              <a:pPr/>
              <a:t>5/9/11</a:t>
            </a:fld>
            <a:endParaRPr lang="en-US"/>
          </a:p>
        </p:txBody>
      </p:sp>
      <p:sp>
        <p:nvSpPr>
          <p:cNvPr id="5" name="Footer Placeholder 4"/>
          <p:cNvSpPr>
            <a:spLocks noGrp="1"/>
          </p:cNvSpPr>
          <p:nvPr>
            <p:ph type="ftr" sz="quarter" idx="11"/>
          </p:nvPr>
        </p:nvSpPr>
        <p:spPr/>
        <p:txBody>
          <a:bodyPr/>
          <a:lstStyle>
            <a:lvl1pPr>
              <a:defRPr/>
            </a:lvl1pPr>
          </a:lstStyle>
          <a:p>
            <a:r>
              <a:rPr lang="en-US"/>
              <a:t>Free Template from www.brainybetty.com</a:t>
            </a:r>
          </a:p>
        </p:txBody>
      </p:sp>
      <p:sp>
        <p:nvSpPr>
          <p:cNvPr id="6" name="Slide Number Placeholder 5"/>
          <p:cNvSpPr>
            <a:spLocks noGrp="1"/>
          </p:cNvSpPr>
          <p:nvPr>
            <p:ph type="sldNum" sz="quarter" idx="12"/>
          </p:nvPr>
        </p:nvSpPr>
        <p:spPr/>
        <p:txBody>
          <a:bodyPr/>
          <a:lstStyle>
            <a:lvl1pPr>
              <a:defRPr smtClean="0"/>
            </a:lvl1pPr>
          </a:lstStyle>
          <a:p>
            <a:fld id="{E6A55412-34E8-5641-9C4D-8FC41949B7E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fld id="{A68DD540-FD02-A844-9868-4443D0220C2C}" type="datetime1">
              <a:rPr lang="en-US"/>
              <a:pPr/>
              <a:t>5/9/11</a:t>
            </a:fld>
            <a:endParaRPr lang="en-US"/>
          </a:p>
        </p:txBody>
      </p:sp>
      <p:sp>
        <p:nvSpPr>
          <p:cNvPr id="5" name="Footer Placeholder 4"/>
          <p:cNvSpPr>
            <a:spLocks noGrp="1"/>
          </p:cNvSpPr>
          <p:nvPr>
            <p:ph type="ftr" sz="quarter" idx="11"/>
          </p:nvPr>
        </p:nvSpPr>
        <p:spPr/>
        <p:txBody>
          <a:bodyPr/>
          <a:lstStyle>
            <a:lvl1pPr>
              <a:defRPr/>
            </a:lvl1pPr>
          </a:lstStyle>
          <a:p>
            <a:r>
              <a:rPr lang="en-US"/>
              <a:t>Free Template from www.brainybetty.com</a:t>
            </a:r>
          </a:p>
        </p:txBody>
      </p:sp>
      <p:sp>
        <p:nvSpPr>
          <p:cNvPr id="6" name="Slide Number Placeholder 5"/>
          <p:cNvSpPr>
            <a:spLocks noGrp="1"/>
          </p:cNvSpPr>
          <p:nvPr>
            <p:ph type="sldNum" sz="quarter" idx="12"/>
          </p:nvPr>
        </p:nvSpPr>
        <p:spPr/>
        <p:txBody>
          <a:bodyPr/>
          <a:lstStyle>
            <a:lvl1pPr>
              <a:defRPr smtClean="0"/>
            </a:lvl1pPr>
          </a:lstStyle>
          <a:p>
            <a:fld id="{8BCDCC1D-F83D-BD46-AD55-71EB362ADD7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fld id="{47224441-0AD6-D74F-92DE-988704363F32}" type="datetime1">
              <a:rPr lang="en-US"/>
              <a:pPr/>
              <a:t>5/9/11</a:t>
            </a:fld>
            <a:endParaRPr lang="en-US"/>
          </a:p>
        </p:txBody>
      </p:sp>
      <p:sp>
        <p:nvSpPr>
          <p:cNvPr id="6" name="Footer Placeholder 5"/>
          <p:cNvSpPr>
            <a:spLocks noGrp="1"/>
          </p:cNvSpPr>
          <p:nvPr>
            <p:ph type="ftr" sz="quarter" idx="11"/>
          </p:nvPr>
        </p:nvSpPr>
        <p:spPr/>
        <p:txBody>
          <a:bodyPr/>
          <a:lstStyle>
            <a:lvl1pPr>
              <a:defRPr/>
            </a:lvl1pPr>
          </a:lstStyle>
          <a:p>
            <a:r>
              <a:rPr lang="en-US"/>
              <a:t>Free Template from www.brainybetty.com</a:t>
            </a:r>
          </a:p>
        </p:txBody>
      </p:sp>
      <p:sp>
        <p:nvSpPr>
          <p:cNvPr id="7" name="Slide Number Placeholder 6"/>
          <p:cNvSpPr>
            <a:spLocks noGrp="1"/>
          </p:cNvSpPr>
          <p:nvPr>
            <p:ph type="sldNum" sz="quarter" idx="12"/>
          </p:nvPr>
        </p:nvSpPr>
        <p:spPr/>
        <p:txBody>
          <a:bodyPr/>
          <a:lstStyle>
            <a:lvl1pPr>
              <a:defRPr smtClean="0"/>
            </a:lvl1pPr>
          </a:lstStyle>
          <a:p>
            <a:fld id="{D4ADA0B0-E66A-3240-BE5A-208E4BB1F48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fld id="{EC4FD10F-7522-F546-AC75-2EA927BD0CE3}" type="datetime1">
              <a:rPr lang="en-US"/>
              <a:pPr/>
              <a:t>5/9/11</a:t>
            </a:fld>
            <a:endParaRPr lang="en-US"/>
          </a:p>
        </p:txBody>
      </p:sp>
      <p:sp>
        <p:nvSpPr>
          <p:cNvPr id="8" name="Footer Placeholder 7"/>
          <p:cNvSpPr>
            <a:spLocks noGrp="1"/>
          </p:cNvSpPr>
          <p:nvPr>
            <p:ph type="ftr" sz="quarter" idx="11"/>
          </p:nvPr>
        </p:nvSpPr>
        <p:spPr/>
        <p:txBody>
          <a:bodyPr/>
          <a:lstStyle>
            <a:lvl1pPr>
              <a:defRPr/>
            </a:lvl1pPr>
          </a:lstStyle>
          <a:p>
            <a:r>
              <a:rPr lang="en-US"/>
              <a:t>Free Template from www.brainybetty.com</a:t>
            </a:r>
          </a:p>
        </p:txBody>
      </p:sp>
      <p:sp>
        <p:nvSpPr>
          <p:cNvPr id="9" name="Slide Number Placeholder 8"/>
          <p:cNvSpPr>
            <a:spLocks noGrp="1"/>
          </p:cNvSpPr>
          <p:nvPr>
            <p:ph type="sldNum" sz="quarter" idx="12"/>
          </p:nvPr>
        </p:nvSpPr>
        <p:spPr/>
        <p:txBody>
          <a:bodyPr/>
          <a:lstStyle>
            <a:lvl1pPr>
              <a:defRPr smtClean="0"/>
            </a:lvl1pPr>
          </a:lstStyle>
          <a:p>
            <a:fld id="{E20765E6-AD8A-E64E-A2C6-EF848F5E290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fld id="{DE6B5C2C-CB9F-314E-878A-5DD2C24246F2}" type="datetime1">
              <a:rPr lang="en-US"/>
              <a:pPr/>
              <a:t>5/9/11</a:t>
            </a:fld>
            <a:endParaRPr lang="en-US"/>
          </a:p>
        </p:txBody>
      </p:sp>
      <p:sp>
        <p:nvSpPr>
          <p:cNvPr id="4" name="Footer Placeholder 3"/>
          <p:cNvSpPr>
            <a:spLocks noGrp="1"/>
          </p:cNvSpPr>
          <p:nvPr>
            <p:ph type="ftr" sz="quarter" idx="11"/>
          </p:nvPr>
        </p:nvSpPr>
        <p:spPr/>
        <p:txBody>
          <a:bodyPr/>
          <a:lstStyle>
            <a:lvl1pPr>
              <a:defRPr/>
            </a:lvl1pPr>
          </a:lstStyle>
          <a:p>
            <a:r>
              <a:rPr lang="en-US"/>
              <a:t>Free Template from www.brainybetty.com</a:t>
            </a:r>
          </a:p>
        </p:txBody>
      </p:sp>
      <p:sp>
        <p:nvSpPr>
          <p:cNvPr id="5" name="Slide Number Placeholder 4"/>
          <p:cNvSpPr>
            <a:spLocks noGrp="1"/>
          </p:cNvSpPr>
          <p:nvPr>
            <p:ph type="sldNum" sz="quarter" idx="12"/>
          </p:nvPr>
        </p:nvSpPr>
        <p:spPr/>
        <p:txBody>
          <a:bodyPr/>
          <a:lstStyle>
            <a:lvl1pPr>
              <a:defRPr smtClean="0"/>
            </a:lvl1pPr>
          </a:lstStyle>
          <a:p>
            <a:fld id="{8EA2151C-994E-DA49-BA4E-2D52C55ECE0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fld id="{0F365F6D-7934-2045-A6C4-3B2DB90A02CD}" type="datetime1">
              <a:rPr lang="en-US"/>
              <a:pPr/>
              <a:t>5/9/11</a:t>
            </a:fld>
            <a:endParaRPr lang="en-US"/>
          </a:p>
        </p:txBody>
      </p:sp>
      <p:sp>
        <p:nvSpPr>
          <p:cNvPr id="3" name="Footer Placeholder 2"/>
          <p:cNvSpPr>
            <a:spLocks noGrp="1"/>
          </p:cNvSpPr>
          <p:nvPr>
            <p:ph type="ftr" sz="quarter" idx="11"/>
          </p:nvPr>
        </p:nvSpPr>
        <p:spPr/>
        <p:txBody>
          <a:bodyPr/>
          <a:lstStyle>
            <a:lvl1pPr>
              <a:defRPr/>
            </a:lvl1pPr>
          </a:lstStyle>
          <a:p>
            <a:r>
              <a:rPr lang="en-US"/>
              <a:t>Free Template from www.brainybetty.com</a:t>
            </a:r>
          </a:p>
        </p:txBody>
      </p:sp>
      <p:sp>
        <p:nvSpPr>
          <p:cNvPr id="4" name="Slide Number Placeholder 3"/>
          <p:cNvSpPr>
            <a:spLocks noGrp="1"/>
          </p:cNvSpPr>
          <p:nvPr>
            <p:ph type="sldNum" sz="quarter" idx="12"/>
          </p:nvPr>
        </p:nvSpPr>
        <p:spPr/>
        <p:txBody>
          <a:bodyPr/>
          <a:lstStyle>
            <a:lvl1pPr>
              <a:defRPr smtClean="0"/>
            </a:lvl1pPr>
          </a:lstStyle>
          <a:p>
            <a:fld id="{AC83212B-03C8-6243-9782-759B8FD94B0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fld id="{9376069A-7748-984E-8F65-957A260C0AF8}" type="datetime1">
              <a:rPr lang="en-US"/>
              <a:pPr/>
              <a:t>5/9/11</a:t>
            </a:fld>
            <a:endParaRPr lang="en-US"/>
          </a:p>
        </p:txBody>
      </p:sp>
      <p:sp>
        <p:nvSpPr>
          <p:cNvPr id="6" name="Footer Placeholder 5"/>
          <p:cNvSpPr>
            <a:spLocks noGrp="1"/>
          </p:cNvSpPr>
          <p:nvPr>
            <p:ph type="ftr" sz="quarter" idx="11"/>
          </p:nvPr>
        </p:nvSpPr>
        <p:spPr/>
        <p:txBody>
          <a:bodyPr/>
          <a:lstStyle>
            <a:lvl1pPr>
              <a:defRPr/>
            </a:lvl1pPr>
          </a:lstStyle>
          <a:p>
            <a:r>
              <a:rPr lang="en-US"/>
              <a:t>Free Template from www.brainybetty.com</a:t>
            </a:r>
          </a:p>
        </p:txBody>
      </p:sp>
      <p:sp>
        <p:nvSpPr>
          <p:cNvPr id="7" name="Slide Number Placeholder 6"/>
          <p:cNvSpPr>
            <a:spLocks noGrp="1"/>
          </p:cNvSpPr>
          <p:nvPr>
            <p:ph type="sldNum" sz="quarter" idx="12"/>
          </p:nvPr>
        </p:nvSpPr>
        <p:spPr/>
        <p:txBody>
          <a:bodyPr/>
          <a:lstStyle>
            <a:lvl1pPr>
              <a:defRPr smtClean="0"/>
            </a:lvl1pPr>
          </a:lstStyle>
          <a:p>
            <a:fld id="{D00C9C7D-DB52-4A40-B8B6-F4E6D83C13B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fld id="{4C946132-8434-EB48-95B2-B0D1C4136DFF}" type="datetime1">
              <a:rPr lang="en-US"/>
              <a:pPr/>
              <a:t>5/9/11</a:t>
            </a:fld>
            <a:endParaRPr lang="en-US"/>
          </a:p>
        </p:txBody>
      </p:sp>
      <p:sp>
        <p:nvSpPr>
          <p:cNvPr id="6" name="Footer Placeholder 5"/>
          <p:cNvSpPr>
            <a:spLocks noGrp="1"/>
          </p:cNvSpPr>
          <p:nvPr>
            <p:ph type="ftr" sz="quarter" idx="11"/>
          </p:nvPr>
        </p:nvSpPr>
        <p:spPr/>
        <p:txBody>
          <a:bodyPr/>
          <a:lstStyle>
            <a:lvl1pPr>
              <a:defRPr/>
            </a:lvl1pPr>
          </a:lstStyle>
          <a:p>
            <a:r>
              <a:rPr lang="en-US"/>
              <a:t>Free Template from www.brainybetty.com</a:t>
            </a:r>
          </a:p>
        </p:txBody>
      </p:sp>
      <p:sp>
        <p:nvSpPr>
          <p:cNvPr id="7" name="Slide Number Placeholder 6"/>
          <p:cNvSpPr>
            <a:spLocks noGrp="1"/>
          </p:cNvSpPr>
          <p:nvPr>
            <p:ph type="sldNum" sz="quarter" idx="12"/>
          </p:nvPr>
        </p:nvSpPr>
        <p:spPr/>
        <p:txBody>
          <a:bodyPr/>
          <a:lstStyle>
            <a:lvl1pPr>
              <a:defRPr smtClean="0"/>
            </a:lvl1pPr>
          </a:lstStyle>
          <a:p>
            <a:fld id="{9F1A0904-062E-0A45-A621-DD486765A5A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3">
            <a:alphaModFix amt="34000"/>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0" y="6553200"/>
            <a:ext cx="1447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E252255D-9333-BE4E-AFBE-A8CF71946FF5}" type="datetime1">
              <a:rPr lang="en-US"/>
              <a:pPr/>
              <a:t>5/9/11</a:t>
            </a:fld>
            <a:endParaRPr lang="en-US"/>
          </a:p>
        </p:txBody>
      </p:sp>
      <p:sp>
        <p:nvSpPr>
          <p:cNvPr id="1029" name="Rectangle 5"/>
          <p:cNvSpPr>
            <a:spLocks noGrp="1" noChangeArrowheads="1"/>
          </p:cNvSpPr>
          <p:nvPr>
            <p:ph type="ftr" sz="quarter" idx="3"/>
          </p:nvPr>
        </p:nvSpPr>
        <p:spPr bwMode="auto">
          <a:xfrm>
            <a:off x="1600200" y="6553200"/>
            <a:ext cx="6172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a:t>Free Template from www.brainybetty.com</a:t>
            </a:r>
          </a:p>
        </p:txBody>
      </p:sp>
      <p:sp>
        <p:nvSpPr>
          <p:cNvPr id="1030" name="Rectangle 6"/>
          <p:cNvSpPr>
            <a:spLocks noGrp="1" noChangeArrowheads="1"/>
          </p:cNvSpPr>
          <p:nvPr>
            <p:ph type="sldNum" sz="quarter" idx="4"/>
          </p:nvPr>
        </p:nvSpPr>
        <p:spPr bwMode="auto">
          <a:xfrm>
            <a:off x="7924800" y="6553200"/>
            <a:ext cx="1219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E07F811-5BF0-8D4A-B706-E0784680924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ヒラギノ角ゴ Pro W3" charset="-128"/>
        </a:defRPr>
      </a:lvl2pPr>
      <a:lvl3pPr marL="1143000" indent="-228600" algn="l" rtl="0" fontAlgn="base">
        <a:spcBef>
          <a:spcPct val="20000"/>
        </a:spcBef>
        <a:spcAft>
          <a:spcPct val="0"/>
        </a:spcAft>
        <a:buChar char="•"/>
        <a:defRPr sz="2400">
          <a:solidFill>
            <a:schemeClr val="tx1"/>
          </a:solidFill>
          <a:latin typeface="+mn-lt"/>
          <a:ea typeface="ヒラギノ角ゴ Pro W3" charset="-128"/>
        </a:defRPr>
      </a:lvl3pPr>
      <a:lvl4pPr marL="1600200" indent="-228600" algn="l" rtl="0" fontAlgn="base">
        <a:spcBef>
          <a:spcPct val="20000"/>
        </a:spcBef>
        <a:spcAft>
          <a:spcPct val="0"/>
        </a:spcAft>
        <a:buChar char="–"/>
        <a:defRPr sz="2000">
          <a:solidFill>
            <a:schemeClr val="tx1"/>
          </a:solidFill>
          <a:latin typeface="+mn-lt"/>
          <a:ea typeface="ヒラギノ角ゴ Pro W3" charset="-128"/>
        </a:defRPr>
      </a:lvl4pPr>
      <a:lvl5pPr marL="2057400" indent="-228600" algn="l" rtl="0" fontAlgn="base">
        <a:spcBef>
          <a:spcPct val="20000"/>
        </a:spcBef>
        <a:spcAft>
          <a:spcPct val="0"/>
        </a:spcAft>
        <a:buChar char="»"/>
        <a:defRPr sz="2000">
          <a:solidFill>
            <a:schemeClr val="tx1"/>
          </a:solidFill>
          <a:latin typeface="+mn-lt"/>
          <a:ea typeface="ヒラギノ角ゴ Pro W3" charset="-128"/>
        </a:defRPr>
      </a:lvl5pPr>
      <a:lvl6pPr marL="2514600" indent="-228600" algn="l" rtl="0" fontAlgn="base">
        <a:spcBef>
          <a:spcPct val="20000"/>
        </a:spcBef>
        <a:spcAft>
          <a:spcPct val="0"/>
        </a:spcAft>
        <a:buChar char="»"/>
        <a:defRPr sz="2000">
          <a:solidFill>
            <a:schemeClr val="tx1"/>
          </a:solidFill>
          <a:latin typeface="+mn-lt"/>
          <a:ea typeface="ヒラギノ角ゴ Pro W3" charset="-128"/>
        </a:defRPr>
      </a:lvl6pPr>
      <a:lvl7pPr marL="2971800" indent="-228600" algn="l" rtl="0" fontAlgn="base">
        <a:spcBef>
          <a:spcPct val="20000"/>
        </a:spcBef>
        <a:spcAft>
          <a:spcPct val="0"/>
        </a:spcAft>
        <a:buChar char="»"/>
        <a:defRPr sz="2000">
          <a:solidFill>
            <a:schemeClr val="tx1"/>
          </a:solidFill>
          <a:latin typeface="+mn-lt"/>
          <a:ea typeface="ヒラギノ角ゴ Pro W3" charset="-128"/>
        </a:defRPr>
      </a:lvl7pPr>
      <a:lvl8pPr marL="3429000" indent="-228600" algn="l" rtl="0" fontAlgn="base">
        <a:spcBef>
          <a:spcPct val="20000"/>
        </a:spcBef>
        <a:spcAft>
          <a:spcPct val="0"/>
        </a:spcAft>
        <a:buChar char="»"/>
        <a:defRPr sz="2000">
          <a:solidFill>
            <a:schemeClr val="tx1"/>
          </a:solidFill>
          <a:latin typeface="+mn-lt"/>
          <a:ea typeface="ヒラギノ角ゴ Pro W3" charset="-128"/>
        </a:defRPr>
      </a:lvl8pPr>
      <a:lvl9pPr marL="3886200" indent="-228600" algn="l" rtl="0" fontAlgn="base">
        <a:spcBef>
          <a:spcPct val="20000"/>
        </a:spcBef>
        <a:spcAft>
          <a:spcPct val="0"/>
        </a:spcAft>
        <a:buChar char="»"/>
        <a:defRPr sz="2000">
          <a:solidFill>
            <a:schemeClr val="tx1"/>
          </a:solidFill>
          <a:latin typeface="+mn-lt"/>
          <a:ea typeface="ヒラギノ角ゴ Pro W3"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4" Type="http://schemas.openxmlformats.org/officeDocument/2006/relationships/slide" Target="slide16.xml"/><Relationship Id="rId5" Type="http://schemas.openxmlformats.org/officeDocument/2006/relationships/slide" Target="slide25.xml"/><Relationship Id="rId6" Type="http://schemas.openxmlformats.org/officeDocument/2006/relationships/slide" Target="slide34.xml"/><Relationship Id="rId7" Type="http://schemas.openxmlformats.org/officeDocument/2006/relationships/slide" Target="slide44.xml"/><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 Target="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 Target="slide2.xml"/></Relationships>
</file>

<file path=ppt/slides/_rels/slide16.xml.rels><?xml version="1.0" encoding="UTF-8" standalone="yes"?>
<Relationships xmlns="http://schemas.openxmlformats.org/package/2006/relationships"><Relationship Id="rId3" Type="http://schemas.openxmlformats.org/officeDocument/2006/relationships/slide" Target="slide22.xml"/><Relationship Id="rId4" Type="http://schemas.openxmlformats.org/officeDocument/2006/relationships/slide" Target="slide49.xml"/><Relationship Id="rId5" Type="http://schemas.openxmlformats.org/officeDocument/2006/relationships/slide" Target="slide69.xml"/><Relationship Id="rId6" Type="http://schemas.openxmlformats.org/officeDocument/2006/relationships/slide" Target="slide59.xml"/><Relationship Id="rId1" Type="http://schemas.openxmlformats.org/officeDocument/2006/relationships/slideLayout" Target="../slideLayouts/slideLayout5.xml"/><Relationship Id="rId2" Type="http://schemas.openxmlformats.org/officeDocument/2006/relationships/slide" Target="slide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4" Type="http://schemas.openxmlformats.org/officeDocument/2006/relationships/slide" Target="slide7.xml"/><Relationship Id="rId5" Type="http://schemas.openxmlformats.org/officeDocument/2006/relationships/slide" Target="slide12.xml"/><Relationship Id="rId6" Type="http://schemas.openxmlformats.org/officeDocument/2006/relationships/slide" Target="slide49.xml"/><Relationship Id="rId7" Type="http://schemas.openxmlformats.org/officeDocument/2006/relationships/slide" Target="slide69.xml"/><Relationship Id="rId8" Type="http://schemas.openxmlformats.org/officeDocument/2006/relationships/slide" Target="slide59.xml"/><Relationship Id="rId1" Type="http://schemas.openxmlformats.org/officeDocument/2006/relationships/slideLayout" Target="../slideLayouts/slideLayout5.xml"/><Relationship Id="rId2" Type="http://schemas.openxmlformats.org/officeDocument/2006/relationships/slide" Target="slide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 Target="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 Target="slide16.xml"/></Relationships>
</file>

<file path=ppt/slides/_rels/slide25.xml.rels><?xml version="1.0" encoding="UTF-8" standalone="yes"?>
<Relationships xmlns="http://schemas.openxmlformats.org/package/2006/relationships"><Relationship Id="rId3" Type="http://schemas.openxmlformats.org/officeDocument/2006/relationships/slide" Target="slide31.xml"/><Relationship Id="rId4" Type="http://schemas.openxmlformats.org/officeDocument/2006/relationships/slide" Target="slide49.xml"/><Relationship Id="rId5" Type="http://schemas.openxmlformats.org/officeDocument/2006/relationships/slide" Target="slide69.xml"/><Relationship Id="rId6" Type="http://schemas.openxmlformats.org/officeDocument/2006/relationships/slide" Target="slide59.xml"/><Relationship Id="rId1" Type="http://schemas.openxmlformats.org/officeDocument/2006/relationships/slideLayout" Target="../slideLayouts/slideLayout5.xml"/><Relationship Id="rId2" Type="http://schemas.openxmlformats.org/officeDocument/2006/relationships/slide" Target="slide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slide" Target="slide2.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5.xml"/></Relationships>
</file>

<file path=ppt/slides/_rels/slide34.xml.rels><?xml version="1.0" encoding="UTF-8" standalone="yes"?>
<Relationships xmlns="http://schemas.openxmlformats.org/package/2006/relationships"><Relationship Id="rId3" Type="http://schemas.openxmlformats.org/officeDocument/2006/relationships/slide" Target="slide40.xml"/><Relationship Id="rId4" Type="http://schemas.openxmlformats.org/officeDocument/2006/relationships/slide" Target="slide43.xml"/><Relationship Id="rId5" Type="http://schemas.openxmlformats.org/officeDocument/2006/relationships/slide" Target="slide49.xml"/><Relationship Id="rId6" Type="http://schemas.openxmlformats.org/officeDocument/2006/relationships/slide" Target="slide69.xml"/><Relationship Id="rId7" Type="http://schemas.openxmlformats.org/officeDocument/2006/relationships/slide" Target="slide59.xml"/><Relationship Id="rId1" Type="http://schemas.openxmlformats.org/officeDocument/2006/relationships/slideLayout" Target="../slideLayouts/slideLayout5.xml"/><Relationship Id="rId2" Type="http://schemas.openxmlformats.org/officeDocument/2006/relationships/slide" Target="slide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 Target="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slide" Target="slide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slide" Target="slide34.xml"/></Relationships>
</file>

<file path=ppt/slides/_rels/slide44.xml.rels><?xml version="1.0" encoding="UTF-8" standalone="yes"?>
<Relationships xmlns="http://schemas.openxmlformats.org/package/2006/relationships"><Relationship Id="rId3" Type="http://schemas.openxmlformats.org/officeDocument/2006/relationships/slide" Target="slide47.xml"/><Relationship Id="rId4" Type="http://schemas.openxmlformats.org/officeDocument/2006/relationships/slide" Target="slide49.xml"/><Relationship Id="rId5" Type="http://schemas.openxmlformats.org/officeDocument/2006/relationships/slide" Target="slide69.xml"/><Relationship Id="rId6" Type="http://schemas.openxmlformats.org/officeDocument/2006/relationships/slide" Target="slide59.xml"/><Relationship Id="rId1" Type="http://schemas.openxmlformats.org/officeDocument/2006/relationships/slideLayout" Target="../slideLayouts/slideLayout5.xml"/><Relationship Id="rId2" Type="http://schemas.openxmlformats.org/officeDocument/2006/relationships/slide" Target="slide4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 Target="slide4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slide" Target="slide44.xml"/></Relationships>
</file>

<file path=ppt/slides/_rels/slide49.xml.rels><?xml version="1.0" encoding="UTF-8" standalone="yes"?>
<Relationships xmlns="http://schemas.openxmlformats.org/package/2006/relationships"><Relationship Id="rId3" Type="http://schemas.openxmlformats.org/officeDocument/2006/relationships/slide" Target="slide52.xml"/><Relationship Id="rId4" Type="http://schemas.openxmlformats.org/officeDocument/2006/relationships/slide" Target="slide54.xml"/><Relationship Id="rId5" Type="http://schemas.openxmlformats.org/officeDocument/2006/relationships/slide" Target="slide55.xml"/><Relationship Id="rId6" Type="http://schemas.openxmlformats.org/officeDocument/2006/relationships/slide" Target="slide57.xml"/><Relationship Id="rId7" Type="http://schemas.openxmlformats.org/officeDocument/2006/relationships/image" Target="../media/image3.png"/><Relationship Id="rId8" Type="http://schemas.openxmlformats.org/officeDocument/2006/relationships/slide" Target="slide1.xml"/><Relationship Id="rId1" Type="http://schemas.openxmlformats.org/officeDocument/2006/relationships/slideLayout" Target="../slideLayouts/slideLayout4.xml"/><Relationship Id="rId2" Type="http://schemas.openxmlformats.org/officeDocument/2006/relationships/slide" Target="slide5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slide" Target="slide4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4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4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4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slide" Target="slide49.xml"/></Relationships>
</file>

<file path=ppt/slides/_rels/slide59.xml.rels><?xml version="1.0" encoding="UTF-8" standalone="yes"?>
<Relationships xmlns="http://schemas.openxmlformats.org/package/2006/relationships"><Relationship Id="rId3" Type="http://schemas.openxmlformats.org/officeDocument/2006/relationships/slide" Target="slide62.xml"/><Relationship Id="rId4" Type="http://schemas.openxmlformats.org/officeDocument/2006/relationships/slide" Target="slide64.xml"/><Relationship Id="rId5" Type="http://schemas.openxmlformats.org/officeDocument/2006/relationships/slide" Target="slide65.xml"/><Relationship Id="rId6" Type="http://schemas.openxmlformats.org/officeDocument/2006/relationships/slide" Target="slide67.xml"/><Relationship Id="rId7" Type="http://schemas.openxmlformats.org/officeDocument/2006/relationships/image" Target="../media/image4.png"/><Relationship Id="rId8" Type="http://schemas.openxmlformats.org/officeDocument/2006/relationships/slide" Target="slide1.xml"/><Relationship Id="rId1" Type="http://schemas.openxmlformats.org/officeDocument/2006/relationships/slideLayout" Target="../slideLayouts/slideLayout4.xml"/><Relationship Id="rId2" Type="http://schemas.openxmlformats.org/officeDocument/2006/relationships/slide" Target="slide6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slide" Target="slide5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5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5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5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slide" Target="slide59.xml"/></Relationships>
</file>

<file path=ppt/slides/_rels/slide69.xml.rels><?xml version="1.0" encoding="UTF-8" standalone="yes"?>
<Relationships xmlns="http://schemas.openxmlformats.org/package/2006/relationships"><Relationship Id="rId3" Type="http://schemas.openxmlformats.org/officeDocument/2006/relationships/slide" Target="slide70.xml"/><Relationship Id="rId4" Type="http://schemas.openxmlformats.org/officeDocument/2006/relationships/slide" Target="slide73.xml"/><Relationship Id="rId5" Type="http://schemas.openxmlformats.org/officeDocument/2006/relationships/slide" Target="slide75.xml"/><Relationship Id="rId6" Type="http://schemas.openxmlformats.org/officeDocument/2006/relationships/slide" Target="slide76.xml"/><Relationship Id="rId7" Type="http://schemas.openxmlformats.org/officeDocument/2006/relationships/slide" Target="slide78.xml"/><Relationship Id="rId8" Type="http://schemas.openxmlformats.org/officeDocument/2006/relationships/slide" Target="slide1.xml"/><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6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6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69.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6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slide" Target="slide6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Week 3</a:t>
            </a:r>
            <a:br>
              <a:rPr lang="en-US" dirty="0" smtClean="0"/>
            </a:br>
            <a:r>
              <a:rPr lang="en-US" sz="3200" dirty="0" smtClean="0"/>
              <a:t>What can fossils tell us about the past?</a:t>
            </a:r>
            <a:endParaRPr lang="en-US" sz="3200" dirty="0"/>
          </a:p>
        </p:txBody>
      </p:sp>
      <p:pic>
        <p:nvPicPr>
          <p:cNvPr id="7" name="Content Placeholder 6" descr="Screen shot 2011-04-27 at 2.23.11 PM.png"/>
          <p:cNvPicPr>
            <a:picLocks noGrp="1" noChangeAspect="1"/>
          </p:cNvPicPr>
          <p:nvPr>
            <p:ph sz="half" idx="1"/>
          </p:nvPr>
        </p:nvPicPr>
        <p:blipFill>
          <a:blip r:embed="rId2"/>
          <a:srcRect l="-5626" r="-5626"/>
          <a:stretch>
            <a:fillRect/>
          </a:stretch>
        </p:blipFill>
        <p:spPr/>
      </p:pic>
      <p:sp>
        <p:nvSpPr>
          <p:cNvPr id="6" name="Content Placeholder 5"/>
          <p:cNvSpPr>
            <a:spLocks noGrp="1"/>
          </p:cNvSpPr>
          <p:nvPr>
            <p:ph sz="half" idx="2"/>
          </p:nvPr>
        </p:nvSpPr>
        <p:spPr/>
        <p:txBody>
          <a:bodyPr/>
          <a:lstStyle/>
          <a:p>
            <a:r>
              <a:rPr lang="en-US" dirty="0" smtClean="0">
                <a:hlinkClick r:id="rId3" action="ppaction://hlinksldjump"/>
              </a:rPr>
              <a:t>Day 1</a:t>
            </a:r>
            <a:endParaRPr lang="en-US" dirty="0" smtClean="0"/>
          </a:p>
          <a:p>
            <a:r>
              <a:rPr lang="en-US" dirty="0" smtClean="0">
                <a:hlinkClick r:id="rId4" action="ppaction://hlinksldjump"/>
              </a:rPr>
              <a:t>Day 2</a:t>
            </a:r>
            <a:endParaRPr lang="en-US" dirty="0" smtClean="0"/>
          </a:p>
          <a:p>
            <a:r>
              <a:rPr lang="en-US" dirty="0" smtClean="0">
                <a:hlinkClick r:id="rId5" action="ppaction://hlinksldjump"/>
              </a:rPr>
              <a:t>Day 3</a:t>
            </a:r>
            <a:endParaRPr lang="en-US" dirty="0" smtClean="0"/>
          </a:p>
          <a:p>
            <a:r>
              <a:rPr lang="en-US" dirty="0" smtClean="0">
                <a:hlinkClick r:id="rId6" action="ppaction://hlinksldjump"/>
              </a:rPr>
              <a:t>Day 4</a:t>
            </a:r>
            <a:endParaRPr lang="en-US" dirty="0" smtClean="0"/>
          </a:p>
          <a:p>
            <a:r>
              <a:rPr lang="en-US" dirty="0" smtClean="0">
                <a:hlinkClick r:id="rId7" action="ppaction://hlinksldjump"/>
              </a:rPr>
              <a:t>Day 5</a:t>
            </a:r>
            <a:endParaRPr lang="en-US" dirty="0"/>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Commas in Sentences</a:t>
            </a:r>
            <a:endParaRPr lang="en-US" dirty="0"/>
          </a:p>
        </p:txBody>
      </p:sp>
      <p:sp>
        <p:nvSpPr>
          <p:cNvPr id="3" name="Text Placeholder 2"/>
          <p:cNvSpPr>
            <a:spLocks noGrp="1"/>
          </p:cNvSpPr>
          <p:nvPr>
            <p:ph type="body" idx="1"/>
          </p:nvPr>
        </p:nvSpPr>
        <p:spPr/>
        <p:txBody>
          <a:bodyPr/>
          <a:lstStyle/>
          <a:p>
            <a:r>
              <a:rPr lang="en-US" dirty="0" smtClean="0"/>
              <a:t>Skill </a:t>
            </a:r>
            <a:endParaRPr lang="en-US" dirty="0"/>
          </a:p>
        </p:txBody>
      </p:sp>
      <p:sp>
        <p:nvSpPr>
          <p:cNvPr id="4" name="Content Placeholder 3"/>
          <p:cNvSpPr>
            <a:spLocks noGrp="1"/>
          </p:cNvSpPr>
          <p:nvPr>
            <p:ph sz="half" idx="2"/>
          </p:nvPr>
        </p:nvSpPr>
        <p:spPr/>
        <p:txBody>
          <a:bodyPr/>
          <a:lstStyle/>
          <a:p>
            <a:r>
              <a:rPr lang="en-US" dirty="0" smtClean="0"/>
              <a:t>Ask yourself these Thinking Questions:</a:t>
            </a:r>
          </a:p>
          <a:p>
            <a:pPr lvl="1"/>
            <a:r>
              <a:rPr lang="en-US" dirty="0" smtClean="0"/>
              <a:t>Is there a word or phrase that begins the sentence?</a:t>
            </a:r>
          </a:p>
          <a:p>
            <a:pPr lvl="1"/>
            <a:r>
              <a:rPr lang="en-US" dirty="0" smtClean="0"/>
              <a:t>Is there a place in the sentence where I would naturally pause?</a:t>
            </a:r>
          </a:p>
          <a:p>
            <a:r>
              <a:rPr lang="en-US" dirty="0" smtClean="0"/>
              <a:t>Underline the introductory word or phrase.</a:t>
            </a:r>
          </a:p>
          <a:p>
            <a:r>
              <a:rPr lang="en-US" dirty="0" smtClean="0"/>
              <a:t>Rewrite the sentences, adding the missing commas.</a:t>
            </a:r>
          </a:p>
          <a:p>
            <a:endParaRPr lang="en-US" dirty="0"/>
          </a:p>
        </p:txBody>
      </p:sp>
      <p:sp>
        <p:nvSpPr>
          <p:cNvPr id="5" name="Text Placeholder 4"/>
          <p:cNvSpPr>
            <a:spLocks noGrp="1"/>
          </p:cNvSpPr>
          <p:nvPr>
            <p:ph type="body" sz="quarter" idx="3"/>
          </p:nvPr>
        </p:nvSpPr>
        <p:spPr/>
        <p:txBody>
          <a:bodyPr/>
          <a:lstStyle/>
          <a:p>
            <a:r>
              <a:rPr lang="en-US" dirty="0" smtClean="0"/>
              <a:t>You do</a:t>
            </a:r>
            <a:endParaRPr lang="en-US" dirty="0"/>
          </a:p>
        </p:txBody>
      </p:sp>
      <p:sp>
        <p:nvSpPr>
          <p:cNvPr id="6" name="Content Placeholder 5"/>
          <p:cNvSpPr>
            <a:spLocks noGrp="1"/>
          </p:cNvSpPr>
          <p:nvPr>
            <p:ph sz="quarter" idx="4"/>
          </p:nvPr>
        </p:nvSpPr>
        <p:spPr/>
        <p:txBody>
          <a:bodyPr/>
          <a:lstStyle/>
          <a:p>
            <a:r>
              <a:rPr lang="en-US" dirty="0" smtClean="0"/>
              <a:t>Looking to the left Matt saw a strange rock sticking out of the ground.</a:t>
            </a:r>
            <a:endParaRPr lang="en-US" dirty="0"/>
          </a:p>
        </p:txBody>
      </p:sp>
      <p:sp>
        <p:nvSpPr>
          <p:cNvPr id="7" name="Date Placeholder 6"/>
          <p:cNvSpPr>
            <a:spLocks noGrp="1"/>
          </p:cNvSpPr>
          <p:nvPr>
            <p:ph type="dt" sz="half" idx="10"/>
          </p:nvPr>
        </p:nvSpPr>
        <p:spPr/>
        <p:txBody>
          <a:bodyPr/>
          <a:lstStyle/>
          <a:p>
            <a:fld id="{EC4FD10F-7522-F546-AC75-2EA927BD0CE3}" type="datetime1">
              <a:rPr lang="en-US" smtClean="0"/>
              <a:pPr/>
              <a:t>5/9/11</a:t>
            </a:fld>
            <a:endParaRPr lang="en-US"/>
          </a:p>
        </p:txBody>
      </p:sp>
      <p:sp>
        <p:nvSpPr>
          <p:cNvPr id="9" name="Slide Number Placeholder 8"/>
          <p:cNvSpPr>
            <a:spLocks noGrp="1"/>
          </p:cNvSpPr>
          <p:nvPr>
            <p:ph type="sldNum" sz="quarter" idx="12"/>
          </p:nvPr>
        </p:nvSpPr>
        <p:spPr/>
        <p:txBody>
          <a:bodyPr/>
          <a:lstStyle/>
          <a:p>
            <a:fld id="{E20765E6-AD8A-E64E-A2C6-EF848F5E2900}" type="slidenum">
              <a:rPr lang="en-US" smtClean="0"/>
              <a:pPr/>
              <a:t>10</a:t>
            </a:fld>
            <a:endParaRPr lang="en-US"/>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Commas in Sentences</a:t>
            </a:r>
            <a:endParaRPr lang="en-US" dirty="0"/>
          </a:p>
        </p:txBody>
      </p:sp>
      <p:sp>
        <p:nvSpPr>
          <p:cNvPr id="3" name="Text Placeholder 2"/>
          <p:cNvSpPr>
            <a:spLocks noGrp="1"/>
          </p:cNvSpPr>
          <p:nvPr>
            <p:ph type="body" idx="1"/>
          </p:nvPr>
        </p:nvSpPr>
        <p:spPr/>
        <p:txBody>
          <a:bodyPr/>
          <a:lstStyle/>
          <a:p>
            <a:r>
              <a:rPr lang="en-US" dirty="0" smtClean="0"/>
              <a:t>Closure</a:t>
            </a:r>
            <a:endParaRPr lang="en-US" dirty="0"/>
          </a:p>
        </p:txBody>
      </p:sp>
      <p:sp>
        <p:nvSpPr>
          <p:cNvPr id="4" name="Content Placeholder 3"/>
          <p:cNvSpPr>
            <a:spLocks noGrp="1"/>
          </p:cNvSpPr>
          <p:nvPr>
            <p:ph sz="half" idx="2"/>
          </p:nvPr>
        </p:nvSpPr>
        <p:spPr/>
        <p:txBody>
          <a:bodyPr/>
          <a:lstStyle/>
          <a:p>
            <a:r>
              <a:rPr lang="en-US" sz="2000" dirty="0" smtClean="0"/>
              <a:t>What type of punctuation do we use to set off introductory words and phrases?</a:t>
            </a:r>
          </a:p>
          <a:p>
            <a:r>
              <a:rPr lang="en-US" sz="2000" dirty="0" smtClean="0"/>
              <a:t>What is the correct way to write the following: Over the years many young people have found fossils.</a:t>
            </a:r>
          </a:p>
          <a:p>
            <a:pPr lvl="1"/>
            <a:r>
              <a:rPr lang="en-US" sz="1800" dirty="0" smtClean="0"/>
              <a:t>Over, the years many young people have found fossils.</a:t>
            </a:r>
          </a:p>
          <a:p>
            <a:pPr lvl="1"/>
            <a:r>
              <a:rPr lang="en-US" sz="1800" dirty="0" smtClean="0"/>
              <a:t>Over the years, many young people have found fossils.</a:t>
            </a:r>
          </a:p>
          <a:p>
            <a:r>
              <a:rPr lang="en-US" sz="2000" dirty="0" smtClean="0"/>
              <a:t>What is one thing you learned today?</a:t>
            </a:r>
            <a:endParaRPr lang="en-US" sz="2000" dirty="0"/>
          </a:p>
        </p:txBody>
      </p:sp>
      <p:sp>
        <p:nvSpPr>
          <p:cNvPr id="5" name="Text Placeholder 4"/>
          <p:cNvSpPr>
            <a:spLocks noGrp="1"/>
          </p:cNvSpPr>
          <p:nvPr>
            <p:ph type="body" sz="quarter" idx="3"/>
          </p:nvPr>
        </p:nvSpPr>
        <p:spPr/>
        <p:txBody>
          <a:bodyPr/>
          <a:lstStyle/>
          <a:p>
            <a:r>
              <a:rPr lang="en-US" sz="2000" dirty="0" smtClean="0"/>
              <a:t>Independent Practice: Add commas where they are needed.</a:t>
            </a:r>
            <a:endParaRPr lang="en-US" sz="2000" dirty="0"/>
          </a:p>
        </p:txBody>
      </p:sp>
      <p:sp>
        <p:nvSpPr>
          <p:cNvPr id="6" name="Content Placeholder 5"/>
          <p:cNvSpPr>
            <a:spLocks noGrp="1"/>
          </p:cNvSpPr>
          <p:nvPr>
            <p:ph sz="quarter" idx="4"/>
          </p:nvPr>
        </p:nvSpPr>
        <p:spPr/>
        <p:txBody>
          <a:bodyPr/>
          <a:lstStyle/>
          <a:p>
            <a:r>
              <a:rPr lang="en-US" sz="2000" dirty="0" smtClean="0"/>
              <a:t>About 10,000 years ago woolly mammoths became extinct.</a:t>
            </a:r>
          </a:p>
          <a:p>
            <a:r>
              <a:rPr lang="en-US" sz="2000" dirty="0" smtClean="0"/>
              <a:t>Yes the scientist thought he was lucky to have found the fossil.</a:t>
            </a:r>
          </a:p>
          <a:p>
            <a:r>
              <a:rPr lang="en-US" sz="2000" dirty="0" smtClean="0"/>
              <a:t>After years of careful searching Dr. Winston found the remains of a giant sea creature.</a:t>
            </a:r>
          </a:p>
          <a:p>
            <a:r>
              <a:rPr lang="en-US" sz="2000" dirty="0" smtClean="0"/>
              <a:t>Well the museum hoped he would donate the fossil.</a:t>
            </a:r>
          </a:p>
          <a:p>
            <a:r>
              <a:rPr lang="en-US" sz="2000" dirty="0" smtClean="0"/>
              <a:t>After completing the tour the class wrote a short report on fossils.</a:t>
            </a:r>
            <a:endParaRPr lang="en-US" sz="2000" dirty="0"/>
          </a:p>
        </p:txBody>
      </p:sp>
      <p:sp>
        <p:nvSpPr>
          <p:cNvPr id="7" name="Date Placeholder 6"/>
          <p:cNvSpPr>
            <a:spLocks noGrp="1"/>
          </p:cNvSpPr>
          <p:nvPr>
            <p:ph type="dt" sz="half" idx="10"/>
          </p:nvPr>
        </p:nvSpPr>
        <p:spPr/>
        <p:txBody>
          <a:bodyPr/>
          <a:lstStyle/>
          <a:p>
            <a:fld id="{EC4FD10F-7522-F546-AC75-2EA927BD0CE3}" type="datetime1">
              <a:rPr lang="en-US" smtClean="0"/>
              <a:pPr/>
              <a:t>5/9/11</a:t>
            </a:fld>
            <a:endParaRPr lang="en-US" dirty="0"/>
          </a:p>
        </p:txBody>
      </p:sp>
      <p:sp>
        <p:nvSpPr>
          <p:cNvPr id="9" name="Slide Number Placeholder 8"/>
          <p:cNvSpPr>
            <a:spLocks noGrp="1"/>
          </p:cNvSpPr>
          <p:nvPr>
            <p:ph type="sldNum" sz="quarter" idx="12"/>
          </p:nvPr>
        </p:nvSpPr>
        <p:spPr/>
        <p:txBody>
          <a:bodyPr/>
          <a:lstStyle/>
          <a:p>
            <a:fld id="{E20765E6-AD8A-E64E-A2C6-EF848F5E2900}" type="slidenum">
              <a:rPr lang="en-US" smtClean="0"/>
              <a:pPr/>
              <a:t>11</a:t>
            </a:fld>
            <a:endParaRPr lang="en-US"/>
          </a:p>
        </p:txBody>
      </p:sp>
      <p:sp>
        <p:nvSpPr>
          <p:cNvPr id="10" name="TextBox 9"/>
          <p:cNvSpPr txBox="1"/>
          <p:nvPr/>
        </p:nvSpPr>
        <p:spPr>
          <a:xfrm>
            <a:off x="6210873" y="6536592"/>
            <a:ext cx="1621620" cy="369332"/>
          </a:xfrm>
          <a:prstGeom prst="rect">
            <a:avLst/>
          </a:prstGeom>
          <a:noFill/>
        </p:spPr>
        <p:txBody>
          <a:bodyPr wrap="none" rtlCol="0">
            <a:spAutoFit/>
          </a:bodyPr>
          <a:lstStyle/>
          <a:p>
            <a:r>
              <a:rPr lang="en-US" dirty="0" smtClean="0">
                <a:hlinkClick r:id="rId2" action="ppaction://hlinksldjump"/>
              </a:rPr>
              <a:t>Back to Day 1</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heckerboard(across)">
                                      <p:cBhvr>
                                        <p:cTn id="12" dur="500"/>
                                        <p:tgtEl>
                                          <p:spTgt spid="4">
                                            <p:txEl>
                                              <p:pRg st="1" end="1"/>
                                            </p:txEl>
                                          </p:spTgt>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checkerboard(across)">
                                      <p:cBhvr>
                                        <p:cTn id="15" dur="500"/>
                                        <p:tgtEl>
                                          <p:spTgt spid="4">
                                            <p:txEl>
                                              <p:pRg st="2" end="2"/>
                                            </p:txEl>
                                          </p:spTgt>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checkerboard(across)">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checkerboard(across)">
                                      <p:cBhvr>
                                        <p:cTn id="23" dur="500"/>
                                        <p:tgtEl>
                                          <p:spTgt spid="4">
                                            <p:txEl>
                                              <p:pRg st="4" end="4"/>
                                            </p:txEl>
                                          </p:spTgt>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checkerboard(across)">
                                      <p:cBhvr>
                                        <p:cTn id="26" dur="500"/>
                                        <p:tgtEl>
                                          <p:spTgt spid="6">
                                            <p:txEl>
                                              <p:pRg st="0" end="0"/>
                                            </p:txEl>
                                          </p:spTgt>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Effect transition="in" filter="checkerboard(across)">
                                      <p:cBhvr>
                                        <p:cTn id="29" dur="500"/>
                                        <p:tgtEl>
                                          <p:spTgt spid="6">
                                            <p:txEl>
                                              <p:pRg st="1" end="1"/>
                                            </p:txEl>
                                          </p:spTgt>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checkerboard(across)">
                                      <p:cBhvr>
                                        <p:cTn id="32" dur="500"/>
                                        <p:tgtEl>
                                          <p:spTgt spid="6">
                                            <p:txEl>
                                              <p:pRg st="2" end="2"/>
                                            </p:txEl>
                                          </p:spTgt>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checkerboard(across)">
                                      <p:cBhvr>
                                        <p:cTn id="35" dur="500"/>
                                        <p:tgtEl>
                                          <p:spTgt spid="6">
                                            <p:txEl>
                                              <p:pRg st="3" end="3"/>
                                            </p:txEl>
                                          </p:spTgt>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6">
                                            <p:txEl>
                                              <p:pRg st="4" end="4"/>
                                            </p:txEl>
                                          </p:spTgt>
                                        </p:tgtEl>
                                        <p:attrNameLst>
                                          <p:attrName>style.visibility</p:attrName>
                                        </p:attrNameLst>
                                      </p:cBhvr>
                                      <p:to>
                                        <p:strVal val="visible"/>
                                      </p:to>
                                    </p:set>
                                    <p:animEffect transition="in" filter="checkerboard(across)">
                                      <p:cBhvr>
                                        <p:cTn id="38" dur="500"/>
                                        <p:tgtEl>
                                          <p:spTgt spid="6">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checkerboard(across)">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P spid="10"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Persuasive Letter</a:t>
            </a:r>
            <a:endParaRPr lang="en-US" dirty="0"/>
          </a:p>
        </p:txBody>
      </p:sp>
      <p:sp>
        <p:nvSpPr>
          <p:cNvPr id="3" name="Text Placeholder 2"/>
          <p:cNvSpPr>
            <a:spLocks noGrp="1"/>
          </p:cNvSpPr>
          <p:nvPr>
            <p:ph type="body" idx="1"/>
          </p:nvPr>
        </p:nvSpPr>
        <p:spPr/>
        <p:txBody>
          <a:bodyPr/>
          <a:lstStyle/>
          <a:p>
            <a:r>
              <a:rPr lang="en-US" dirty="0" smtClean="0"/>
              <a:t>Objective</a:t>
            </a:r>
            <a:endParaRPr lang="en-US" dirty="0"/>
          </a:p>
        </p:txBody>
      </p:sp>
      <p:sp>
        <p:nvSpPr>
          <p:cNvPr id="4" name="Content Placeholder 3"/>
          <p:cNvSpPr>
            <a:spLocks noGrp="1"/>
          </p:cNvSpPr>
          <p:nvPr>
            <p:ph sz="half" idx="2"/>
          </p:nvPr>
        </p:nvSpPr>
        <p:spPr/>
        <p:txBody>
          <a:bodyPr/>
          <a:lstStyle/>
          <a:p>
            <a:r>
              <a:rPr lang="en-US" dirty="0" smtClean="0"/>
              <a:t>We will identify the parts of a persuasive letter.</a:t>
            </a:r>
            <a:endParaRPr lang="en-US" dirty="0"/>
          </a:p>
        </p:txBody>
      </p:sp>
      <p:sp>
        <p:nvSpPr>
          <p:cNvPr id="5" name="Text Placeholder 4"/>
          <p:cNvSpPr>
            <a:spLocks noGrp="1"/>
          </p:cNvSpPr>
          <p:nvPr>
            <p:ph type="body" sz="quarter" idx="3"/>
          </p:nvPr>
        </p:nvSpPr>
        <p:spPr/>
        <p:txBody>
          <a:bodyPr/>
          <a:lstStyle/>
          <a:p>
            <a:r>
              <a:rPr lang="en-US" dirty="0" smtClean="0"/>
              <a:t>What makes a great persuasive letter?</a:t>
            </a:r>
            <a:endParaRPr lang="en-US" dirty="0"/>
          </a:p>
        </p:txBody>
      </p:sp>
      <p:sp>
        <p:nvSpPr>
          <p:cNvPr id="6" name="Content Placeholder 5"/>
          <p:cNvSpPr>
            <a:spLocks noGrp="1"/>
          </p:cNvSpPr>
          <p:nvPr>
            <p:ph sz="quarter" idx="4"/>
          </p:nvPr>
        </p:nvSpPr>
        <p:spPr/>
        <p:txBody>
          <a:bodyPr/>
          <a:lstStyle/>
          <a:p>
            <a:r>
              <a:rPr lang="en-US" dirty="0" smtClean="0"/>
              <a:t>It clearly states a </a:t>
            </a:r>
            <a:r>
              <a:rPr lang="en-US" b="1" dirty="0" smtClean="0"/>
              <a:t>goal</a:t>
            </a:r>
            <a:r>
              <a:rPr lang="en-US" dirty="0" smtClean="0"/>
              <a:t>, or what the writer wants the reader to do.</a:t>
            </a:r>
          </a:p>
          <a:p>
            <a:r>
              <a:rPr lang="en-US" dirty="0" smtClean="0"/>
              <a:t>It includes three or more </a:t>
            </a:r>
            <a:r>
              <a:rPr lang="en-US" b="1" dirty="0" smtClean="0"/>
              <a:t>reasons</a:t>
            </a:r>
            <a:r>
              <a:rPr lang="en-US" dirty="0" smtClean="0"/>
              <a:t> to support the goal and strong </a:t>
            </a:r>
            <a:r>
              <a:rPr lang="en-US" b="1" dirty="0" smtClean="0"/>
              <a:t>facts and examples</a:t>
            </a:r>
            <a:r>
              <a:rPr lang="en-US" dirty="0" smtClean="0"/>
              <a:t> that explain the reasons.</a:t>
            </a:r>
          </a:p>
          <a:p>
            <a:r>
              <a:rPr lang="en-US" dirty="0" smtClean="0"/>
              <a:t>It includes a </a:t>
            </a:r>
            <a:r>
              <a:rPr lang="en-US" b="1" dirty="0" smtClean="0"/>
              <a:t>heading, greeting, closing,</a:t>
            </a:r>
            <a:r>
              <a:rPr lang="en-US" dirty="0" smtClean="0"/>
              <a:t> and </a:t>
            </a:r>
            <a:r>
              <a:rPr lang="en-US" b="1" dirty="0" smtClean="0"/>
              <a:t>signature</a:t>
            </a:r>
            <a:r>
              <a:rPr lang="en-US" dirty="0" smtClean="0"/>
              <a:t>.</a:t>
            </a:r>
            <a:endParaRPr lang="en-US" dirty="0"/>
          </a:p>
        </p:txBody>
      </p:sp>
      <p:sp>
        <p:nvSpPr>
          <p:cNvPr id="7" name="Date Placeholder 6"/>
          <p:cNvSpPr>
            <a:spLocks noGrp="1"/>
          </p:cNvSpPr>
          <p:nvPr>
            <p:ph type="dt" sz="half" idx="10"/>
          </p:nvPr>
        </p:nvSpPr>
        <p:spPr/>
        <p:txBody>
          <a:bodyPr/>
          <a:lstStyle/>
          <a:p>
            <a:fld id="{EC4FD10F-7522-F546-AC75-2EA927BD0CE3}" type="datetime1">
              <a:rPr lang="en-US" smtClean="0"/>
              <a:pPr/>
              <a:t>5/9/11</a:t>
            </a:fld>
            <a:endParaRPr lang="en-US"/>
          </a:p>
        </p:txBody>
      </p:sp>
      <p:sp>
        <p:nvSpPr>
          <p:cNvPr id="9" name="Slide Number Placeholder 8"/>
          <p:cNvSpPr>
            <a:spLocks noGrp="1"/>
          </p:cNvSpPr>
          <p:nvPr>
            <p:ph type="sldNum" sz="quarter" idx="12"/>
          </p:nvPr>
        </p:nvSpPr>
        <p:spPr/>
        <p:txBody>
          <a:bodyPr/>
          <a:lstStyle/>
          <a:p>
            <a:fld id="{E20765E6-AD8A-E64E-A2C6-EF848F5E2900}" type="slidenum">
              <a:rPr lang="en-US" smtClean="0"/>
              <a:pPr/>
              <a:t>12</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heckerboard(across)">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checkerboard(across)">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Persuasive Letter</a:t>
            </a:r>
            <a:endParaRPr lang="en-US" dirty="0"/>
          </a:p>
        </p:txBody>
      </p:sp>
      <p:sp>
        <p:nvSpPr>
          <p:cNvPr id="3" name="Content Placeholder 2"/>
          <p:cNvSpPr>
            <a:spLocks noGrp="1"/>
          </p:cNvSpPr>
          <p:nvPr>
            <p:ph idx="1"/>
          </p:nvPr>
        </p:nvSpPr>
        <p:spPr/>
        <p:txBody>
          <a:bodyPr/>
          <a:lstStyle/>
          <a:p>
            <a:r>
              <a:rPr lang="en-US" u="sng" dirty="0" smtClean="0"/>
              <a:t>Prompt</a:t>
            </a:r>
            <a:r>
              <a:rPr lang="en-US" dirty="0" smtClean="0"/>
              <a:t>: Write a persuasive letter telling what you think someone who has found an artifact like a fossil should do with it, and why.</a:t>
            </a:r>
            <a:endParaRPr lang="en-US" u="sng" dirty="0"/>
          </a:p>
        </p:txBody>
      </p:sp>
      <p:sp>
        <p:nvSpPr>
          <p:cNvPr id="4" name="Date Placeholder 3"/>
          <p:cNvSpPr>
            <a:spLocks noGrp="1"/>
          </p:cNvSpPr>
          <p:nvPr>
            <p:ph type="dt" sz="half" idx="10"/>
          </p:nvPr>
        </p:nvSpPr>
        <p:spPr/>
        <p:txBody>
          <a:bodyPr/>
          <a:lstStyle/>
          <a:p>
            <a:fld id="{F54F75FB-FE7E-3D40-B7C2-F75340E4B190}" type="datetime1">
              <a:rPr lang="en-US" smtClean="0"/>
              <a:pPr/>
              <a:t>5/9/11</a:t>
            </a:fld>
            <a:endParaRPr lang="en-US"/>
          </a:p>
        </p:txBody>
      </p:sp>
      <p:sp>
        <p:nvSpPr>
          <p:cNvPr id="6" name="Slide Number Placeholder 5"/>
          <p:cNvSpPr>
            <a:spLocks noGrp="1"/>
          </p:cNvSpPr>
          <p:nvPr>
            <p:ph type="sldNum" sz="quarter" idx="12"/>
          </p:nvPr>
        </p:nvSpPr>
        <p:spPr/>
        <p:txBody>
          <a:bodyPr/>
          <a:lstStyle/>
          <a:p>
            <a:fld id="{E6A55412-34E8-5641-9C4D-8FC41949B7EC}" type="slidenum">
              <a:rPr lang="en-US" smtClean="0"/>
              <a:pPr/>
              <a:t>13</a:t>
            </a:fld>
            <a:endParaRPr lang="en-US"/>
          </a:p>
        </p:txBody>
      </p:sp>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dirty="0" smtClean="0"/>
              <a:t>Persuasive Letter</a:t>
            </a:r>
            <a:endParaRPr lang="en-US" dirty="0"/>
          </a:p>
        </p:txBody>
      </p:sp>
      <p:sp>
        <p:nvSpPr>
          <p:cNvPr id="3" name="Date Placeholder 2"/>
          <p:cNvSpPr>
            <a:spLocks noGrp="1"/>
          </p:cNvSpPr>
          <p:nvPr>
            <p:ph type="dt" sz="half" idx="10"/>
          </p:nvPr>
        </p:nvSpPr>
        <p:spPr/>
        <p:txBody>
          <a:bodyPr/>
          <a:lstStyle/>
          <a:p>
            <a:fld id="{DE6B5C2C-CB9F-314E-878A-5DD2C24246F2}" type="datetime1">
              <a:rPr lang="en-US" smtClean="0"/>
              <a:pPr/>
              <a:t>5/9/11</a:t>
            </a:fld>
            <a:endParaRPr lang="en-US"/>
          </a:p>
        </p:txBody>
      </p:sp>
      <p:sp>
        <p:nvSpPr>
          <p:cNvPr id="5" name="Slide Number Placeholder 4"/>
          <p:cNvSpPr>
            <a:spLocks noGrp="1"/>
          </p:cNvSpPr>
          <p:nvPr>
            <p:ph type="sldNum" sz="quarter" idx="12"/>
          </p:nvPr>
        </p:nvSpPr>
        <p:spPr/>
        <p:txBody>
          <a:bodyPr/>
          <a:lstStyle/>
          <a:p>
            <a:fld id="{8EA2151C-994E-DA49-BA4E-2D52C55ECE0A}" type="slidenum">
              <a:rPr lang="en-US" smtClean="0"/>
              <a:pPr/>
              <a:t>14</a:t>
            </a:fld>
            <a:endParaRPr lang="en-US"/>
          </a:p>
        </p:txBody>
      </p:sp>
      <p:sp>
        <p:nvSpPr>
          <p:cNvPr id="7" name="TextBox 6"/>
          <p:cNvSpPr txBox="1"/>
          <p:nvPr/>
        </p:nvSpPr>
        <p:spPr>
          <a:xfrm>
            <a:off x="1641777" y="1022311"/>
            <a:ext cx="7045023" cy="4924425"/>
          </a:xfrm>
          <a:prstGeom prst="rect">
            <a:avLst/>
          </a:prstGeom>
          <a:noFill/>
        </p:spPr>
        <p:txBody>
          <a:bodyPr wrap="square" rtlCol="0">
            <a:spAutoFit/>
          </a:bodyPr>
          <a:lstStyle/>
          <a:p>
            <a:r>
              <a:rPr lang="en-US" dirty="0" smtClean="0"/>
              <a:t>					15 Sunshine Lane</a:t>
            </a:r>
          </a:p>
          <a:p>
            <a:r>
              <a:rPr lang="en-US" dirty="0" smtClean="0"/>
              <a:t>					Juniper, OH 11514</a:t>
            </a:r>
          </a:p>
          <a:p>
            <a:r>
              <a:rPr lang="en-US" dirty="0" smtClean="0"/>
              <a:t>					October 12, 2010</a:t>
            </a:r>
          </a:p>
          <a:p>
            <a:r>
              <a:rPr lang="en-US" sz="2000" dirty="0" smtClean="0"/>
              <a:t>Dear Lori,</a:t>
            </a:r>
          </a:p>
          <a:p>
            <a:r>
              <a:rPr lang="en-US" sz="2000" dirty="0" smtClean="0"/>
              <a:t>     Congratulations on your discovery of a rare fossil!  I hope you’ll decide to donate the fossil to a museum.  By donating the fossil, you will give many others the chance to see something special.  You’ll also have the opportunity to become involved with the museum.  Finally, a discovery such as your is too valuable to be kept in a private collection.  What is Mary </a:t>
            </a:r>
            <a:r>
              <a:rPr lang="en-US" sz="2000" dirty="0" err="1" smtClean="0"/>
              <a:t>Anning</a:t>
            </a:r>
            <a:r>
              <a:rPr lang="en-US" sz="2000" dirty="0" smtClean="0"/>
              <a:t> had decided to keep the fossils she found?  Scientists would have lost a great chance to learn about extinct species from the Jurassic period.  I hope to hear soon that you’ve made a wonderful gift to science!</a:t>
            </a:r>
          </a:p>
          <a:p>
            <a:r>
              <a:rPr lang="en-US" sz="2000" dirty="0" smtClean="0"/>
              <a:t>                				Sincerely,</a:t>
            </a:r>
          </a:p>
          <a:p>
            <a:r>
              <a:rPr lang="en-US" sz="2000" dirty="0" smtClean="0"/>
              <a:t>					Emilio</a:t>
            </a:r>
            <a:endParaRPr lang="en-US" sz="2000" dirty="0"/>
          </a:p>
        </p:txBody>
      </p:sp>
      <p:sp>
        <p:nvSpPr>
          <p:cNvPr id="8" name="TextBox 7"/>
          <p:cNvSpPr txBox="1"/>
          <p:nvPr/>
        </p:nvSpPr>
        <p:spPr>
          <a:xfrm>
            <a:off x="154885" y="2292454"/>
            <a:ext cx="817539" cy="369332"/>
          </a:xfrm>
          <a:prstGeom prst="rect">
            <a:avLst/>
          </a:prstGeom>
          <a:noFill/>
        </p:spPr>
        <p:txBody>
          <a:bodyPr wrap="none" rtlCol="0">
            <a:spAutoFit/>
          </a:bodyPr>
          <a:lstStyle/>
          <a:p>
            <a:r>
              <a:rPr lang="en-US" dirty="0" smtClean="0">
                <a:solidFill>
                  <a:srgbClr val="FF0000"/>
                </a:solidFill>
              </a:rPr>
              <a:t>GOAL</a:t>
            </a:r>
            <a:endParaRPr lang="en-US" dirty="0">
              <a:solidFill>
                <a:srgbClr val="FF0000"/>
              </a:solidFill>
            </a:endParaRPr>
          </a:p>
        </p:txBody>
      </p:sp>
      <p:sp>
        <p:nvSpPr>
          <p:cNvPr id="9" name="TextBox 8"/>
          <p:cNvSpPr txBox="1"/>
          <p:nvPr/>
        </p:nvSpPr>
        <p:spPr>
          <a:xfrm>
            <a:off x="0" y="3810000"/>
            <a:ext cx="1689404" cy="646331"/>
          </a:xfrm>
          <a:prstGeom prst="rect">
            <a:avLst/>
          </a:prstGeom>
          <a:noFill/>
        </p:spPr>
        <p:txBody>
          <a:bodyPr wrap="square" rtlCol="0">
            <a:spAutoFit/>
          </a:bodyPr>
          <a:lstStyle/>
          <a:p>
            <a:r>
              <a:rPr lang="en-US" dirty="0" smtClean="0">
                <a:solidFill>
                  <a:srgbClr val="FF0000"/>
                </a:solidFill>
              </a:rPr>
              <a:t>Reasons and Examples</a:t>
            </a:r>
            <a:endParaRPr lang="en-US" dirty="0">
              <a:solidFill>
                <a:srgbClr val="FF0000"/>
              </a:solidFill>
            </a:endParaRPr>
          </a:p>
        </p:txBody>
      </p:sp>
      <p:sp>
        <p:nvSpPr>
          <p:cNvPr id="10" name="TextBox 9"/>
          <p:cNvSpPr txBox="1"/>
          <p:nvPr/>
        </p:nvSpPr>
        <p:spPr>
          <a:xfrm>
            <a:off x="123908" y="5467813"/>
            <a:ext cx="1326655" cy="369332"/>
          </a:xfrm>
          <a:prstGeom prst="rect">
            <a:avLst/>
          </a:prstGeom>
          <a:noFill/>
        </p:spPr>
        <p:txBody>
          <a:bodyPr wrap="none" rtlCol="0">
            <a:spAutoFit/>
          </a:bodyPr>
          <a:lstStyle/>
          <a:p>
            <a:r>
              <a:rPr lang="en-US" dirty="0" smtClean="0">
                <a:solidFill>
                  <a:srgbClr val="FF0000"/>
                </a:solidFill>
              </a:rPr>
              <a:t>Conclusion</a:t>
            </a:r>
            <a:endParaRPr lang="en-US" dirty="0">
              <a:solidFill>
                <a:srgbClr val="FF0000"/>
              </a:solidFill>
            </a:endParaRPr>
          </a:p>
        </p:txBody>
      </p:sp>
      <p:cxnSp>
        <p:nvCxnSpPr>
          <p:cNvPr id="12" name="Straight Arrow Connector 11"/>
          <p:cNvCxnSpPr>
            <a:stCxn id="8" idx="3"/>
          </p:cNvCxnSpPr>
          <p:nvPr/>
        </p:nvCxnSpPr>
        <p:spPr>
          <a:xfrm>
            <a:off x="972424" y="2477120"/>
            <a:ext cx="703976" cy="374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7772400" y="2514600"/>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676400" y="2819400"/>
            <a:ext cx="5181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7" name="Left Brace 16"/>
          <p:cNvSpPr/>
          <p:nvPr/>
        </p:nvSpPr>
        <p:spPr>
          <a:xfrm>
            <a:off x="1447800" y="2819400"/>
            <a:ext cx="457200" cy="259080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9" name="Straight Arrow Connector 18"/>
          <p:cNvCxnSpPr>
            <a:stCxn id="10" idx="3"/>
          </p:cNvCxnSpPr>
          <p:nvPr/>
        </p:nvCxnSpPr>
        <p:spPr>
          <a:xfrm flipV="1">
            <a:off x="1450563" y="5638800"/>
            <a:ext cx="4645437" cy="136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dirty="0" smtClean="0"/>
              <a:t>Persuasive Letter</a:t>
            </a:r>
            <a:endParaRPr lang="en-US" dirty="0"/>
          </a:p>
        </p:txBody>
      </p:sp>
      <p:sp>
        <p:nvSpPr>
          <p:cNvPr id="3" name="Date Placeholder 2"/>
          <p:cNvSpPr>
            <a:spLocks noGrp="1"/>
          </p:cNvSpPr>
          <p:nvPr>
            <p:ph type="dt" sz="half" idx="10"/>
          </p:nvPr>
        </p:nvSpPr>
        <p:spPr/>
        <p:txBody>
          <a:bodyPr/>
          <a:lstStyle/>
          <a:p>
            <a:fld id="{DE6B5C2C-CB9F-314E-878A-5DD2C24246F2}" type="datetime1">
              <a:rPr lang="en-US" smtClean="0"/>
              <a:pPr/>
              <a:t>5/9/11</a:t>
            </a:fld>
            <a:endParaRPr lang="en-US"/>
          </a:p>
        </p:txBody>
      </p:sp>
      <p:sp>
        <p:nvSpPr>
          <p:cNvPr id="5" name="Slide Number Placeholder 4"/>
          <p:cNvSpPr>
            <a:spLocks noGrp="1"/>
          </p:cNvSpPr>
          <p:nvPr>
            <p:ph type="sldNum" sz="quarter" idx="12"/>
          </p:nvPr>
        </p:nvSpPr>
        <p:spPr/>
        <p:txBody>
          <a:bodyPr/>
          <a:lstStyle/>
          <a:p>
            <a:fld id="{8EA2151C-994E-DA49-BA4E-2D52C55ECE0A}" type="slidenum">
              <a:rPr lang="en-US" smtClean="0"/>
              <a:pPr/>
              <a:t>15</a:t>
            </a:fld>
            <a:endParaRPr lang="en-US"/>
          </a:p>
        </p:txBody>
      </p:sp>
      <p:sp>
        <p:nvSpPr>
          <p:cNvPr id="6" name="TextBox 5"/>
          <p:cNvSpPr txBox="1"/>
          <p:nvPr/>
        </p:nvSpPr>
        <p:spPr>
          <a:xfrm>
            <a:off x="433677" y="1363081"/>
            <a:ext cx="8405523" cy="4201150"/>
          </a:xfrm>
          <a:prstGeom prst="rect">
            <a:avLst/>
          </a:prstGeom>
          <a:noFill/>
        </p:spPr>
        <p:txBody>
          <a:bodyPr wrap="square" rtlCol="0">
            <a:spAutoFit/>
          </a:bodyPr>
          <a:lstStyle/>
          <a:p>
            <a:r>
              <a:rPr lang="en-US" sz="2000" dirty="0" smtClean="0"/>
              <a:t>						</a:t>
            </a:r>
            <a:r>
              <a:rPr lang="en-US" sz="1900" dirty="0" smtClean="0"/>
              <a:t>43 Oxford Way</a:t>
            </a:r>
          </a:p>
          <a:p>
            <a:r>
              <a:rPr lang="en-US" sz="1900" dirty="0" smtClean="0"/>
              <a:t>						Dennis, CT 06089</a:t>
            </a:r>
          </a:p>
          <a:p>
            <a:r>
              <a:rPr lang="en-US" sz="1900" dirty="0" smtClean="0"/>
              <a:t>						May 20, 2010</a:t>
            </a:r>
          </a:p>
          <a:p>
            <a:r>
              <a:rPr lang="en-US" sz="1900" dirty="0" smtClean="0"/>
              <a:t>Dear Chris,</a:t>
            </a:r>
          </a:p>
          <a:p>
            <a:r>
              <a:rPr lang="en-US" sz="1900" dirty="0" smtClean="0"/>
              <a:t>	Thanks for telling me about the shells you found on your visit to Sanibel Island.  I have heard that many kinds of marine creatures are pretty common.  You should bring your finds to school so that our classmates can see them.  I was amazed to learn that you can find over 400 kinds of shells on the island, including Horse Conch shells, Sundials, and Lion’s Paws.  You say that these shells are rare – we’d all love to see them up close.  I’m sure that Ms. Grayson would build a science lesson around your collection.  I look forward to seeing those wonderful shells.</a:t>
            </a:r>
          </a:p>
          <a:p>
            <a:r>
              <a:rPr lang="en-US" sz="1900" dirty="0" smtClean="0"/>
              <a:t>						Yours,</a:t>
            </a:r>
          </a:p>
          <a:p>
            <a:r>
              <a:rPr lang="en-US" sz="1900" dirty="0" smtClean="0"/>
              <a:t>						Tanya</a:t>
            </a:r>
            <a:endParaRPr lang="en-US" sz="1900" dirty="0"/>
          </a:p>
        </p:txBody>
      </p:sp>
      <p:sp>
        <p:nvSpPr>
          <p:cNvPr id="7" name="TextBox 6"/>
          <p:cNvSpPr txBox="1"/>
          <p:nvPr/>
        </p:nvSpPr>
        <p:spPr>
          <a:xfrm>
            <a:off x="604050" y="5762114"/>
            <a:ext cx="1968207" cy="369332"/>
          </a:xfrm>
          <a:prstGeom prst="rect">
            <a:avLst/>
          </a:prstGeom>
          <a:noFill/>
        </p:spPr>
        <p:txBody>
          <a:bodyPr wrap="none" rtlCol="0">
            <a:spAutoFit/>
          </a:bodyPr>
          <a:lstStyle/>
          <a:p>
            <a:r>
              <a:rPr lang="en-US" dirty="0" smtClean="0"/>
              <a:t>What is the goal?</a:t>
            </a:r>
            <a:endParaRPr lang="en-US" dirty="0"/>
          </a:p>
        </p:txBody>
      </p:sp>
      <p:sp>
        <p:nvSpPr>
          <p:cNvPr id="8" name="TextBox 7"/>
          <p:cNvSpPr txBox="1"/>
          <p:nvPr/>
        </p:nvSpPr>
        <p:spPr>
          <a:xfrm>
            <a:off x="2819400" y="5791200"/>
            <a:ext cx="4021241" cy="369332"/>
          </a:xfrm>
          <a:prstGeom prst="rect">
            <a:avLst/>
          </a:prstGeom>
          <a:noFill/>
        </p:spPr>
        <p:txBody>
          <a:bodyPr wrap="none" rtlCol="0">
            <a:spAutoFit/>
          </a:bodyPr>
          <a:lstStyle/>
          <a:p>
            <a:r>
              <a:rPr lang="en-US" dirty="0" smtClean="0"/>
              <a:t>What are the reasons and examples?</a:t>
            </a:r>
            <a:endParaRPr lang="en-US" dirty="0"/>
          </a:p>
        </p:txBody>
      </p:sp>
      <p:sp>
        <p:nvSpPr>
          <p:cNvPr id="9" name="TextBox 8"/>
          <p:cNvSpPr txBox="1"/>
          <p:nvPr/>
        </p:nvSpPr>
        <p:spPr>
          <a:xfrm>
            <a:off x="2819400" y="6172200"/>
            <a:ext cx="2622495" cy="369332"/>
          </a:xfrm>
          <a:prstGeom prst="rect">
            <a:avLst/>
          </a:prstGeom>
          <a:noFill/>
        </p:spPr>
        <p:txBody>
          <a:bodyPr wrap="none" rtlCol="0">
            <a:spAutoFit/>
          </a:bodyPr>
          <a:lstStyle/>
          <a:p>
            <a:r>
              <a:rPr lang="en-US" dirty="0" smtClean="0"/>
              <a:t>What is the conclusion?</a:t>
            </a:r>
            <a:endParaRPr lang="en-US" dirty="0"/>
          </a:p>
        </p:txBody>
      </p:sp>
      <p:sp>
        <p:nvSpPr>
          <p:cNvPr id="10" name="TextBox 9"/>
          <p:cNvSpPr txBox="1"/>
          <p:nvPr/>
        </p:nvSpPr>
        <p:spPr>
          <a:xfrm>
            <a:off x="6477000" y="6488668"/>
            <a:ext cx="1621620" cy="369332"/>
          </a:xfrm>
          <a:prstGeom prst="rect">
            <a:avLst/>
          </a:prstGeom>
          <a:noFill/>
        </p:spPr>
        <p:txBody>
          <a:bodyPr wrap="none" rtlCol="0">
            <a:spAutoFit/>
          </a:bodyPr>
          <a:lstStyle/>
          <a:p>
            <a:r>
              <a:rPr lang="en-US" dirty="0" smtClean="0">
                <a:hlinkClick r:id="rId2" action="ppaction://hlinksldjump"/>
              </a:rPr>
              <a:t>Back to Day 1</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1"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1"/>
      <p:bldP spid="9" grpId="0"/>
      <p:bldP spid="10" grpId="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2</a:t>
            </a:r>
            <a:endParaRPr lang="en-US" dirty="0"/>
          </a:p>
        </p:txBody>
      </p:sp>
      <p:sp>
        <p:nvSpPr>
          <p:cNvPr id="3" name="Text Placeholder 2"/>
          <p:cNvSpPr>
            <a:spLocks noGrp="1"/>
          </p:cNvSpPr>
          <p:nvPr>
            <p:ph type="body" idx="1"/>
          </p:nvPr>
        </p:nvSpPr>
        <p:spPr>
          <a:xfrm>
            <a:off x="457200" y="1295400"/>
            <a:ext cx="4040188" cy="639762"/>
          </a:xfrm>
        </p:spPr>
        <p:txBody>
          <a:bodyPr/>
          <a:lstStyle/>
          <a:p>
            <a:r>
              <a:rPr lang="en-US" dirty="0" smtClean="0"/>
              <a:t>Magazine</a:t>
            </a:r>
            <a:endParaRPr lang="en-US" dirty="0"/>
          </a:p>
        </p:txBody>
      </p:sp>
      <p:sp>
        <p:nvSpPr>
          <p:cNvPr id="4" name="Content Placeholder 3"/>
          <p:cNvSpPr>
            <a:spLocks noGrp="1"/>
          </p:cNvSpPr>
          <p:nvPr>
            <p:ph sz="half" idx="2"/>
          </p:nvPr>
        </p:nvSpPr>
        <p:spPr>
          <a:xfrm>
            <a:off x="457200" y="1981200"/>
            <a:ext cx="4040188" cy="3951288"/>
          </a:xfrm>
        </p:spPr>
        <p:txBody>
          <a:bodyPr/>
          <a:lstStyle/>
          <a:p>
            <a:r>
              <a:rPr lang="en-US" b="1" dirty="0" smtClean="0"/>
              <a:t>Vocabulary and Oral Language</a:t>
            </a:r>
          </a:p>
          <a:p>
            <a:pPr lvl="1"/>
            <a:r>
              <a:rPr lang="en-US" dirty="0" smtClean="0"/>
              <a:t>Context Cards (T102)</a:t>
            </a:r>
          </a:p>
          <a:p>
            <a:r>
              <a:rPr lang="en-US" b="1" dirty="0" smtClean="0"/>
              <a:t>Comprehension</a:t>
            </a:r>
          </a:p>
          <a:p>
            <a:pPr lvl="1"/>
            <a:r>
              <a:rPr lang="en-US" dirty="0" smtClean="0"/>
              <a:t>“Fossils: A Peek Into the Past” (T106-111)</a:t>
            </a:r>
          </a:p>
          <a:p>
            <a:r>
              <a:rPr lang="en-US" b="1" dirty="0" smtClean="0"/>
              <a:t>Spelling</a:t>
            </a:r>
          </a:p>
          <a:p>
            <a:pPr lvl="1"/>
            <a:r>
              <a:rPr lang="en-US" dirty="0" smtClean="0"/>
              <a:t>Day 2 (T128)</a:t>
            </a:r>
          </a:p>
          <a:p>
            <a:r>
              <a:rPr lang="en-US" b="1" dirty="0" smtClean="0"/>
              <a:t>Grammar</a:t>
            </a:r>
          </a:p>
          <a:p>
            <a:pPr lvl="1"/>
            <a:r>
              <a:rPr lang="en-US" dirty="0" smtClean="0">
                <a:hlinkClick r:id="rId2" action="ppaction://hlinksldjump"/>
              </a:rPr>
              <a:t>Day 2 (T130)</a:t>
            </a:r>
            <a:endParaRPr lang="en-US" dirty="0" smtClean="0"/>
          </a:p>
          <a:p>
            <a:r>
              <a:rPr lang="en-US" b="1" dirty="0" smtClean="0"/>
              <a:t>Writing</a:t>
            </a:r>
          </a:p>
          <a:p>
            <a:pPr lvl="1"/>
            <a:r>
              <a:rPr lang="en-US" dirty="0" smtClean="0">
                <a:hlinkClick r:id="rId3" action="ppaction://hlinksldjump"/>
              </a:rPr>
              <a:t>Day 2 (T133)</a:t>
            </a:r>
            <a:endParaRPr lang="en-US" dirty="0" smtClean="0"/>
          </a:p>
          <a:p>
            <a:endParaRPr lang="en-US" dirty="0"/>
          </a:p>
        </p:txBody>
      </p:sp>
      <p:sp>
        <p:nvSpPr>
          <p:cNvPr id="5" name="Text Placeholder 4"/>
          <p:cNvSpPr>
            <a:spLocks noGrp="1"/>
          </p:cNvSpPr>
          <p:nvPr>
            <p:ph type="body" sz="quarter" idx="3"/>
          </p:nvPr>
        </p:nvSpPr>
        <p:spPr>
          <a:xfrm>
            <a:off x="4648200" y="1295400"/>
            <a:ext cx="4041775" cy="639762"/>
          </a:xfrm>
        </p:spPr>
        <p:txBody>
          <a:bodyPr/>
          <a:lstStyle/>
          <a:p>
            <a:r>
              <a:rPr lang="en-US" dirty="0" smtClean="0"/>
              <a:t>Novels</a:t>
            </a:r>
            <a:endParaRPr lang="en-US" dirty="0"/>
          </a:p>
        </p:txBody>
      </p:sp>
      <p:sp>
        <p:nvSpPr>
          <p:cNvPr id="6" name="Content Placeholder 5"/>
          <p:cNvSpPr>
            <a:spLocks noGrp="1"/>
          </p:cNvSpPr>
          <p:nvPr>
            <p:ph sz="quarter" idx="4"/>
          </p:nvPr>
        </p:nvSpPr>
        <p:spPr>
          <a:xfrm>
            <a:off x="4648200" y="1981200"/>
            <a:ext cx="4041775" cy="3951288"/>
          </a:xfrm>
        </p:spPr>
        <p:txBody>
          <a:bodyPr/>
          <a:lstStyle/>
          <a:p>
            <a:r>
              <a:rPr lang="en-US" b="1" dirty="0" smtClean="0">
                <a:hlinkClick r:id="rId4" action="ppaction://hlinksldjump"/>
              </a:rPr>
              <a:t>Mysteries of the Mummy Kids</a:t>
            </a:r>
            <a:endParaRPr lang="en-US" b="1" dirty="0" smtClean="0"/>
          </a:p>
          <a:p>
            <a:r>
              <a:rPr lang="en-US" b="1" dirty="0" smtClean="0">
                <a:hlinkClick r:id="rId5" action="ppaction://hlinksldjump"/>
              </a:rPr>
              <a:t>Skunk Scout</a:t>
            </a:r>
            <a:endParaRPr lang="en-US" b="1" dirty="0" smtClean="0"/>
          </a:p>
          <a:p>
            <a:r>
              <a:rPr lang="en-US" b="1" dirty="0" err="1" smtClean="0">
                <a:hlinkClick r:id="rId6" action="ppaction://hlinksldjump"/>
              </a:rPr>
              <a:t>Frindle</a:t>
            </a:r>
            <a:endParaRPr lang="en-US" b="1" dirty="0" smtClean="0"/>
          </a:p>
          <a:p>
            <a:endParaRPr lang="en-US" dirty="0"/>
          </a:p>
        </p:txBody>
      </p:sp>
      <p:sp>
        <p:nvSpPr>
          <p:cNvPr id="7" name="Date Placeholder 6"/>
          <p:cNvSpPr>
            <a:spLocks noGrp="1"/>
          </p:cNvSpPr>
          <p:nvPr>
            <p:ph type="dt" sz="half" idx="10"/>
          </p:nvPr>
        </p:nvSpPr>
        <p:spPr/>
        <p:txBody>
          <a:bodyPr/>
          <a:lstStyle/>
          <a:p>
            <a:fld id="{EC4FD10F-7522-F546-AC75-2EA927BD0CE3}" type="datetime1">
              <a:rPr lang="en-US" smtClean="0"/>
              <a:pPr/>
              <a:t>5/9/11</a:t>
            </a:fld>
            <a:endParaRPr lang="en-US"/>
          </a:p>
        </p:txBody>
      </p:sp>
      <p:sp>
        <p:nvSpPr>
          <p:cNvPr id="9" name="Slide Number Placeholder 8"/>
          <p:cNvSpPr>
            <a:spLocks noGrp="1"/>
          </p:cNvSpPr>
          <p:nvPr>
            <p:ph type="sldNum" sz="quarter" idx="12"/>
          </p:nvPr>
        </p:nvSpPr>
        <p:spPr/>
        <p:txBody>
          <a:bodyPr/>
          <a:lstStyle/>
          <a:p>
            <a:fld id="{E20765E6-AD8A-E64E-A2C6-EF848F5E2900}" type="slidenum">
              <a:rPr lang="en-US" smtClean="0"/>
              <a:pPr/>
              <a:t>16</a:t>
            </a:fld>
            <a:endParaRPr lang="en-US"/>
          </a:p>
        </p:txBody>
      </p:sp>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Commas in Sentences</a:t>
            </a:r>
            <a:endParaRPr lang="en-US" dirty="0"/>
          </a:p>
        </p:txBody>
      </p:sp>
      <p:sp>
        <p:nvSpPr>
          <p:cNvPr id="3" name="Text Placeholder 2"/>
          <p:cNvSpPr>
            <a:spLocks noGrp="1"/>
          </p:cNvSpPr>
          <p:nvPr>
            <p:ph type="body" idx="1"/>
          </p:nvPr>
        </p:nvSpPr>
        <p:spPr/>
        <p:txBody>
          <a:bodyPr/>
          <a:lstStyle/>
          <a:p>
            <a:r>
              <a:rPr lang="en-US" dirty="0" smtClean="0"/>
              <a:t>Objective</a:t>
            </a:r>
            <a:endParaRPr lang="en-US" dirty="0"/>
          </a:p>
        </p:txBody>
      </p:sp>
      <p:sp>
        <p:nvSpPr>
          <p:cNvPr id="4" name="Content Placeholder 3"/>
          <p:cNvSpPr>
            <a:spLocks noGrp="1"/>
          </p:cNvSpPr>
          <p:nvPr>
            <p:ph sz="half" idx="2"/>
          </p:nvPr>
        </p:nvSpPr>
        <p:spPr/>
        <p:txBody>
          <a:bodyPr/>
          <a:lstStyle/>
          <a:p>
            <a:r>
              <a:rPr lang="en-US" dirty="0" smtClean="0"/>
              <a:t>We will use commas to set off nouns in direct address.</a:t>
            </a:r>
            <a:endParaRPr lang="en-US" dirty="0"/>
          </a:p>
        </p:txBody>
      </p:sp>
      <p:sp>
        <p:nvSpPr>
          <p:cNvPr id="5" name="Text Placeholder 4"/>
          <p:cNvSpPr>
            <a:spLocks noGrp="1"/>
          </p:cNvSpPr>
          <p:nvPr>
            <p:ph type="body" sz="quarter" idx="3"/>
          </p:nvPr>
        </p:nvSpPr>
        <p:spPr/>
        <p:txBody>
          <a:bodyPr/>
          <a:lstStyle/>
          <a:p>
            <a:r>
              <a:rPr lang="en-US" dirty="0" smtClean="0"/>
              <a:t>Concept</a:t>
            </a:r>
            <a:endParaRPr lang="en-US" dirty="0"/>
          </a:p>
        </p:txBody>
      </p:sp>
      <p:sp>
        <p:nvSpPr>
          <p:cNvPr id="6" name="Content Placeholder 5"/>
          <p:cNvSpPr>
            <a:spLocks noGrp="1"/>
          </p:cNvSpPr>
          <p:nvPr>
            <p:ph sz="quarter" idx="4"/>
          </p:nvPr>
        </p:nvSpPr>
        <p:spPr/>
        <p:txBody>
          <a:bodyPr/>
          <a:lstStyle/>
          <a:p>
            <a:r>
              <a:rPr lang="en-US" sz="2200" dirty="0" smtClean="0"/>
              <a:t>When a person who is spoken to is addressed by </a:t>
            </a:r>
            <a:r>
              <a:rPr lang="en-US" sz="2200" b="1" dirty="0" smtClean="0"/>
              <a:t>name</a:t>
            </a:r>
            <a:r>
              <a:rPr lang="en-US" sz="2200" dirty="0" smtClean="0"/>
              <a:t> in a sentence, </a:t>
            </a:r>
            <a:r>
              <a:rPr lang="en-US" sz="2200" b="1" dirty="0" smtClean="0"/>
              <a:t>commas </a:t>
            </a:r>
            <a:r>
              <a:rPr lang="en-US" sz="2200" dirty="0" smtClean="0"/>
              <a:t>are used to separate the name from the rest of the sentence.</a:t>
            </a:r>
          </a:p>
          <a:p>
            <a:r>
              <a:rPr lang="en-US" sz="2200" dirty="0" smtClean="0"/>
              <a:t>These names can appear at the beginning, in the middle, or at the end of sentences.</a:t>
            </a:r>
          </a:p>
          <a:p>
            <a:pPr lvl="1"/>
            <a:r>
              <a:rPr lang="en-US" dirty="0" smtClean="0"/>
              <a:t>That’s amazing</a:t>
            </a:r>
            <a:r>
              <a:rPr lang="en-US" b="1" dirty="0" smtClean="0"/>
              <a:t>, Mrs. Parker,</a:t>
            </a:r>
            <a:r>
              <a:rPr lang="en-US" dirty="0" smtClean="0"/>
              <a:t> that even kids have found fossils.</a:t>
            </a:r>
            <a:endParaRPr lang="en-US" dirty="0"/>
          </a:p>
        </p:txBody>
      </p:sp>
      <p:sp>
        <p:nvSpPr>
          <p:cNvPr id="7" name="Date Placeholder 6"/>
          <p:cNvSpPr>
            <a:spLocks noGrp="1"/>
          </p:cNvSpPr>
          <p:nvPr>
            <p:ph type="dt" sz="half" idx="10"/>
          </p:nvPr>
        </p:nvSpPr>
        <p:spPr/>
        <p:txBody>
          <a:bodyPr/>
          <a:lstStyle/>
          <a:p>
            <a:fld id="{EC4FD10F-7522-F546-AC75-2EA927BD0CE3}" type="datetime1">
              <a:rPr lang="en-US" smtClean="0"/>
              <a:pPr/>
              <a:t>5/9/11</a:t>
            </a:fld>
            <a:endParaRPr lang="en-US"/>
          </a:p>
        </p:txBody>
      </p:sp>
      <p:sp>
        <p:nvSpPr>
          <p:cNvPr id="9" name="Slide Number Placeholder 8"/>
          <p:cNvSpPr>
            <a:spLocks noGrp="1"/>
          </p:cNvSpPr>
          <p:nvPr>
            <p:ph type="sldNum" sz="quarter" idx="12"/>
          </p:nvPr>
        </p:nvSpPr>
        <p:spPr/>
        <p:txBody>
          <a:bodyPr/>
          <a:lstStyle/>
          <a:p>
            <a:fld id="{E20765E6-AD8A-E64E-A2C6-EF848F5E2900}" type="slidenum">
              <a:rPr lang="en-US" smtClean="0"/>
              <a:pPr/>
              <a:t>17</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heckerboard(across)">
                                      <p:cBhvr>
                                        <p:cTn id="12" dur="500"/>
                                        <p:tgtEl>
                                          <p:spTgt spid="6">
                                            <p:txEl>
                                              <p:pRg st="1" end="1"/>
                                            </p:txEl>
                                          </p:spTgt>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checkerboard(across)">
                                      <p:cBhvr>
                                        <p:cTn id="1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Commas in Sentences</a:t>
            </a:r>
            <a:endParaRPr lang="en-US" dirty="0"/>
          </a:p>
        </p:txBody>
      </p:sp>
      <p:sp>
        <p:nvSpPr>
          <p:cNvPr id="3" name="Text Placeholder 2"/>
          <p:cNvSpPr>
            <a:spLocks noGrp="1"/>
          </p:cNvSpPr>
          <p:nvPr>
            <p:ph type="body" idx="1"/>
          </p:nvPr>
        </p:nvSpPr>
        <p:spPr/>
        <p:txBody>
          <a:bodyPr/>
          <a:lstStyle/>
          <a:p>
            <a:r>
              <a:rPr lang="en-US" dirty="0" smtClean="0"/>
              <a:t>Skill</a:t>
            </a:r>
            <a:endParaRPr lang="en-US" dirty="0"/>
          </a:p>
        </p:txBody>
      </p:sp>
      <p:sp>
        <p:nvSpPr>
          <p:cNvPr id="4" name="Content Placeholder 3"/>
          <p:cNvSpPr>
            <a:spLocks noGrp="1"/>
          </p:cNvSpPr>
          <p:nvPr>
            <p:ph sz="half" idx="2"/>
          </p:nvPr>
        </p:nvSpPr>
        <p:spPr/>
        <p:txBody>
          <a:bodyPr/>
          <a:lstStyle/>
          <a:p>
            <a:r>
              <a:rPr lang="en-US" dirty="0" smtClean="0"/>
              <a:t>Ask:</a:t>
            </a:r>
          </a:p>
          <a:p>
            <a:pPr lvl="1"/>
            <a:r>
              <a:rPr lang="en-US" dirty="0" smtClean="0"/>
              <a:t>Is the person who is being spoken to addressed by name in the sentence?</a:t>
            </a:r>
          </a:p>
          <a:p>
            <a:pPr lvl="1"/>
            <a:r>
              <a:rPr lang="en-US" dirty="0" smtClean="0"/>
              <a:t>Where in the sentence do I naturally pause?</a:t>
            </a:r>
            <a:endParaRPr lang="en-US" dirty="0"/>
          </a:p>
        </p:txBody>
      </p:sp>
      <p:sp>
        <p:nvSpPr>
          <p:cNvPr id="5" name="Text Placeholder 4"/>
          <p:cNvSpPr>
            <a:spLocks noGrp="1"/>
          </p:cNvSpPr>
          <p:nvPr>
            <p:ph type="body" sz="quarter" idx="3"/>
          </p:nvPr>
        </p:nvSpPr>
        <p:spPr/>
        <p:txBody>
          <a:bodyPr/>
          <a:lstStyle/>
          <a:p>
            <a:r>
              <a:rPr lang="en-US" dirty="0" smtClean="0"/>
              <a:t>I do</a:t>
            </a:r>
            <a:endParaRPr lang="en-US" dirty="0"/>
          </a:p>
        </p:txBody>
      </p:sp>
      <p:sp>
        <p:nvSpPr>
          <p:cNvPr id="6" name="Content Placeholder 5"/>
          <p:cNvSpPr>
            <a:spLocks noGrp="1"/>
          </p:cNvSpPr>
          <p:nvPr>
            <p:ph sz="quarter" idx="4"/>
          </p:nvPr>
        </p:nvSpPr>
        <p:spPr/>
        <p:txBody>
          <a:bodyPr/>
          <a:lstStyle/>
          <a:p>
            <a:r>
              <a:rPr lang="en-US" dirty="0" smtClean="0"/>
              <a:t>Well Addie finding a fossil can be really exciting.</a:t>
            </a:r>
            <a:endParaRPr lang="en-US" dirty="0"/>
          </a:p>
        </p:txBody>
      </p:sp>
      <p:sp>
        <p:nvSpPr>
          <p:cNvPr id="7" name="Date Placeholder 6"/>
          <p:cNvSpPr>
            <a:spLocks noGrp="1"/>
          </p:cNvSpPr>
          <p:nvPr>
            <p:ph type="dt" sz="half" idx="10"/>
          </p:nvPr>
        </p:nvSpPr>
        <p:spPr/>
        <p:txBody>
          <a:bodyPr/>
          <a:lstStyle/>
          <a:p>
            <a:fld id="{EC4FD10F-7522-F546-AC75-2EA927BD0CE3}" type="datetime1">
              <a:rPr lang="en-US" smtClean="0"/>
              <a:pPr/>
              <a:t>5/9/11</a:t>
            </a:fld>
            <a:endParaRPr lang="en-US"/>
          </a:p>
        </p:txBody>
      </p:sp>
      <p:sp>
        <p:nvSpPr>
          <p:cNvPr id="9" name="Slide Number Placeholder 8"/>
          <p:cNvSpPr>
            <a:spLocks noGrp="1"/>
          </p:cNvSpPr>
          <p:nvPr>
            <p:ph type="sldNum" sz="quarter" idx="12"/>
          </p:nvPr>
        </p:nvSpPr>
        <p:spPr/>
        <p:txBody>
          <a:bodyPr/>
          <a:lstStyle/>
          <a:p>
            <a:fld id="{E20765E6-AD8A-E64E-A2C6-EF848F5E2900}" type="slidenum">
              <a:rPr lang="en-US" smtClean="0"/>
              <a:pPr/>
              <a:t>18</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Commas in Sentences</a:t>
            </a:r>
            <a:endParaRPr lang="en-US" dirty="0"/>
          </a:p>
        </p:txBody>
      </p:sp>
      <p:sp>
        <p:nvSpPr>
          <p:cNvPr id="3" name="Text Placeholder 2"/>
          <p:cNvSpPr>
            <a:spLocks noGrp="1"/>
          </p:cNvSpPr>
          <p:nvPr>
            <p:ph type="body" idx="1"/>
          </p:nvPr>
        </p:nvSpPr>
        <p:spPr/>
        <p:txBody>
          <a:bodyPr/>
          <a:lstStyle/>
          <a:p>
            <a:r>
              <a:rPr lang="en-US" dirty="0" smtClean="0"/>
              <a:t>Skill</a:t>
            </a:r>
            <a:endParaRPr lang="en-US" dirty="0"/>
          </a:p>
        </p:txBody>
      </p:sp>
      <p:sp>
        <p:nvSpPr>
          <p:cNvPr id="4" name="Content Placeholder 3"/>
          <p:cNvSpPr>
            <a:spLocks noGrp="1"/>
          </p:cNvSpPr>
          <p:nvPr>
            <p:ph sz="half" idx="2"/>
          </p:nvPr>
        </p:nvSpPr>
        <p:spPr/>
        <p:txBody>
          <a:bodyPr/>
          <a:lstStyle/>
          <a:p>
            <a:r>
              <a:rPr lang="en-US" dirty="0" smtClean="0"/>
              <a:t>Ask:</a:t>
            </a:r>
          </a:p>
          <a:p>
            <a:pPr lvl="1"/>
            <a:r>
              <a:rPr lang="en-US" dirty="0" smtClean="0"/>
              <a:t>Is the person who is being spoken to addressed by name in the sentence?</a:t>
            </a:r>
          </a:p>
          <a:p>
            <a:pPr lvl="1"/>
            <a:r>
              <a:rPr lang="en-US" dirty="0" smtClean="0"/>
              <a:t>Where in the sentence do I naturally pause?</a:t>
            </a:r>
            <a:endParaRPr lang="en-US" dirty="0"/>
          </a:p>
        </p:txBody>
      </p:sp>
      <p:sp>
        <p:nvSpPr>
          <p:cNvPr id="5" name="Text Placeholder 4"/>
          <p:cNvSpPr>
            <a:spLocks noGrp="1"/>
          </p:cNvSpPr>
          <p:nvPr>
            <p:ph type="body" sz="quarter" idx="3"/>
          </p:nvPr>
        </p:nvSpPr>
        <p:spPr/>
        <p:txBody>
          <a:bodyPr/>
          <a:lstStyle/>
          <a:p>
            <a:r>
              <a:rPr lang="en-US" dirty="0" smtClean="0"/>
              <a:t>We do</a:t>
            </a:r>
            <a:endParaRPr lang="en-US" dirty="0"/>
          </a:p>
        </p:txBody>
      </p:sp>
      <p:sp>
        <p:nvSpPr>
          <p:cNvPr id="6" name="Content Placeholder 5"/>
          <p:cNvSpPr>
            <a:spLocks noGrp="1"/>
          </p:cNvSpPr>
          <p:nvPr>
            <p:ph sz="quarter" idx="4"/>
          </p:nvPr>
        </p:nvSpPr>
        <p:spPr/>
        <p:txBody>
          <a:bodyPr/>
          <a:lstStyle/>
          <a:p>
            <a:r>
              <a:rPr lang="en-US" dirty="0" smtClean="0"/>
              <a:t>Yes fossils can be found anywhere in the world Cody.</a:t>
            </a:r>
          </a:p>
          <a:p>
            <a:pPr lvl="1"/>
            <a:r>
              <a:rPr lang="en-US" dirty="0" smtClean="0"/>
              <a:t>Are there introductory words or phrases?</a:t>
            </a:r>
          </a:p>
          <a:p>
            <a:pPr lvl="1"/>
            <a:r>
              <a:rPr lang="en-US" dirty="0" smtClean="0"/>
              <a:t>Is someone being addressed by name in the sentence?</a:t>
            </a:r>
          </a:p>
          <a:p>
            <a:pPr lvl="1"/>
            <a:r>
              <a:rPr lang="en-US" dirty="0" smtClean="0"/>
              <a:t>Where do the commas belong?</a:t>
            </a:r>
          </a:p>
          <a:p>
            <a:pPr lvl="1"/>
            <a:r>
              <a:rPr lang="en-US" dirty="0" smtClean="0"/>
              <a:t>How do you know?</a:t>
            </a:r>
            <a:endParaRPr lang="en-US" dirty="0"/>
          </a:p>
        </p:txBody>
      </p:sp>
      <p:sp>
        <p:nvSpPr>
          <p:cNvPr id="7" name="Date Placeholder 6"/>
          <p:cNvSpPr>
            <a:spLocks noGrp="1"/>
          </p:cNvSpPr>
          <p:nvPr>
            <p:ph type="dt" sz="half" idx="10"/>
          </p:nvPr>
        </p:nvSpPr>
        <p:spPr/>
        <p:txBody>
          <a:bodyPr/>
          <a:lstStyle/>
          <a:p>
            <a:fld id="{EC4FD10F-7522-F546-AC75-2EA927BD0CE3}" type="datetime1">
              <a:rPr lang="en-US" smtClean="0"/>
              <a:pPr/>
              <a:t>5/9/11</a:t>
            </a:fld>
            <a:endParaRPr lang="en-US"/>
          </a:p>
        </p:txBody>
      </p:sp>
      <p:sp>
        <p:nvSpPr>
          <p:cNvPr id="9" name="Slide Number Placeholder 8"/>
          <p:cNvSpPr>
            <a:spLocks noGrp="1"/>
          </p:cNvSpPr>
          <p:nvPr>
            <p:ph type="sldNum" sz="quarter" idx="12"/>
          </p:nvPr>
        </p:nvSpPr>
        <p:spPr/>
        <p:txBody>
          <a:bodyPr/>
          <a:lstStyle/>
          <a:p>
            <a:fld id="{E20765E6-AD8A-E64E-A2C6-EF848F5E2900}" type="slidenum">
              <a:rPr lang="en-US" smtClean="0"/>
              <a:pPr/>
              <a:t>19</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heckerboard(across)">
                                      <p:cBhvr>
                                        <p:cTn id="12" dur="500"/>
                                        <p:tgtEl>
                                          <p:spTgt spid="6">
                                            <p:txEl>
                                              <p:pRg st="1" end="1"/>
                                            </p:txEl>
                                          </p:spTgt>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checkerboard(across)">
                                      <p:cBhvr>
                                        <p:cTn id="15" dur="500"/>
                                        <p:tgtEl>
                                          <p:spTgt spid="6">
                                            <p:txEl>
                                              <p:pRg st="2" end="2"/>
                                            </p:txEl>
                                          </p:spTgt>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checkerboard(across)">
                                      <p:cBhvr>
                                        <p:cTn id="18" dur="500"/>
                                        <p:tgtEl>
                                          <p:spTgt spid="6">
                                            <p:txEl>
                                              <p:pRg st="3" end="3"/>
                                            </p:txEl>
                                          </p:spTgt>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checkerboard(across)">
                                      <p:cBhvr>
                                        <p:cTn id="21"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1</a:t>
            </a:r>
            <a:endParaRPr lang="en-US" dirty="0"/>
          </a:p>
        </p:txBody>
      </p:sp>
      <p:sp>
        <p:nvSpPr>
          <p:cNvPr id="3" name="Text Placeholder 2"/>
          <p:cNvSpPr>
            <a:spLocks noGrp="1"/>
          </p:cNvSpPr>
          <p:nvPr>
            <p:ph type="body" idx="1"/>
          </p:nvPr>
        </p:nvSpPr>
        <p:spPr>
          <a:xfrm>
            <a:off x="457200" y="1219200"/>
            <a:ext cx="4040188" cy="639762"/>
          </a:xfrm>
        </p:spPr>
        <p:txBody>
          <a:bodyPr/>
          <a:lstStyle/>
          <a:p>
            <a:r>
              <a:rPr lang="en-US" dirty="0" smtClean="0"/>
              <a:t>Magazine</a:t>
            </a:r>
            <a:endParaRPr lang="en-US" dirty="0"/>
          </a:p>
        </p:txBody>
      </p:sp>
      <p:sp>
        <p:nvSpPr>
          <p:cNvPr id="4" name="Content Placeholder 3"/>
          <p:cNvSpPr>
            <a:spLocks noGrp="1"/>
          </p:cNvSpPr>
          <p:nvPr>
            <p:ph sz="half" idx="2"/>
          </p:nvPr>
        </p:nvSpPr>
        <p:spPr>
          <a:xfrm>
            <a:off x="457200" y="1828800"/>
            <a:ext cx="4040188" cy="3951288"/>
          </a:xfrm>
        </p:spPr>
        <p:txBody>
          <a:bodyPr/>
          <a:lstStyle/>
          <a:p>
            <a:r>
              <a:rPr lang="en-US" sz="2200" b="1" dirty="0" smtClean="0"/>
              <a:t>Vocabulary and Oral Language</a:t>
            </a:r>
          </a:p>
          <a:p>
            <a:pPr lvl="1"/>
            <a:r>
              <a:rPr lang="en-US" sz="1800" dirty="0" smtClean="0"/>
              <a:t>Read Aloud “Sue Tells a Story” (T100-T101)</a:t>
            </a:r>
          </a:p>
          <a:p>
            <a:pPr lvl="1"/>
            <a:r>
              <a:rPr lang="en-US" sz="1800" dirty="0" smtClean="0">
                <a:hlinkClick r:id="rId2" action="ppaction://hlinksldjump"/>
              </a:rPr>
              <a:t>Develop Background (T103)</a:t>
            </a:r>
            <a:endParaRPr lang="en-US" sz="1800" dirty="0" smtClean="0"/>
          </a:p>
          <a:p>
            <a:r>
              <a:rPr lang="en-US" sz="2200" b="1" dirty="0" smtClean="0"/>
              <a:t>Comprehension</a:t>
            </a:r>
          </a:p>
          <a:p>
            <a:pPr lvl="1"/>
            <a:r>
              <a:rPr lang="en-US" sz="1800" dirty="0" smtClean="0">
                <a:hlinkClick r:id="rId3" action="ppaction://hlinksldjump"/>
              </a:rPr>
              <a:t>Fact/Opinion/Question (T104-105)</a:t>
            </a:r>
            <a:endParaRPr lang="en-US" sz="1800" dirty="0" smtClean="0"/>
          </a:p>
          <a:p>
            <a:r>
              <a:rPr lang="en-US" sz="2200" b="1" dirty="0" smtClean="0"/>
              <a:t>Spelling</a:t>
            </a:r>
          </a:p>
          <a:p>
            <a:pPr lvl="1"/>
            <a:r>
              <a:rPr lang="en-US" sz="1800" dirty="0" smtClean="0"/>
              <a:t>Day 1 (T128)</a:t>
            </a:r>
          </a:p>
          <a:p>
            <a:r>
              <a:rPr lang="en-US" sz="2200" b="1" dirty="0" smtClean="0"/>
              <a:t>Grammar</a:t>
            </a:r>
          </a:p>
          <a:p>
            <a:pPr lvl="1"/>
            <a:r>
              <a:rPr lang="en-US" sz="1800" dirty="0" smtClean="0">
                <a:hlinkClick r:id="rId4" action="ppaction://hlinksldjump"/>
              </a:rPr>
              <a:t>Day 1 (T130)</a:t>
            </a:r>
            <a:endParaRPr lang="en-US" sz="1800" dirty="0" smtClean="0"/>
          </a:p>
          <a:p>
            <a:r>
              <a:rPr lang="en-US" sz="2200" b="1" dirty="0" smtClean="0"/>
              <a:t>Writing</a:t>
            </a:r>
          </a:p>
          <a:p>
            <a:pPr lvl="1"/>
            <a:r>
              <a:rPr lang="en-US" sz="1800" dirty="0" smtClean="0">
                <a:hlinkClick r:id="rId5" action="ppaction://hlinksldjump"/>
              </a:rPr>
              <a:t>Day 1 (T132)</a:t>
            </a:r>
            <a:endParaRPr lang="en-US" sz="1800" dirty="0"/>
          </a:p>
        </p:txBody>
      </p:sp>
      <p:sp>
        <p:nvSpPr>
          <p:cNvPr id="5" name="Text Placeholder 4"/>
          <p:cNvSpPr>
            <a:spLocks noGrp="1"/>
          </p:cNvSpPr>
          <p:nvPr>
            <p:ph type="body" sz="quarter" idx="3"/>
          </p:nvPr>
        </p:nvSpPr>
        <p:spPr>
          <a:xfrm>
            <a:off x="4572000" y="1219200"/>
            <a:ext cx="4041775" cy="639762"/>
          </a:xfrm>
        </p:spPr>
        <p:txBody>
          <a:bodyPr/>
          <a:lstStyle/>
          <a:p>
            <a:r>
              <a:rPr lang="en-US" dirty="0" smtClean="0"/>
              <a:t>Novels</a:t>
            </a:r>
            <a:endParaRPr lang="en-US" dirty="0"/>
          </a:p>
        </p:txBody>
      </p:sp>
      <p:sp>
        <p:nvSpPr>
          <p:cNvPr id="6" name="Content Placeholder 5"/>
          <p:cNvSpPr>
            <a:spLocks noGrp="1"/>
          </p:cNvSpPr>
          <p:nvPr>
            <p:ph sz="quarter" idx="4"/>
          </p:nvPr>
        </p:nvSpPr>
        <p:spPr>
          <a:xfrm>
            <a:off x="4572000" y="1905000"/>
            <a:ext cx="4041775" cy="3951288"/>
          </a:xfrm>
        </p:spPr>
        <p:txBody>
          <a:bodyPr/>
          <a:lstStyle/>
          <a:p>
            <a:r>
              <a:rPr lang="en-US" b="1" dirty="0" smtClean="0">
                <a:hlinkClick r:id="rId6" action="ppaction://hlinksldjump"/>
              </a:rPr>
              <a:t>Mysteries of the Mummy Kids</a:t>
            </a:r>
            <a:endParaRPr lang="en-US" b="1" dirty="0" smtClean="0"/>
          </a:p>
          <a:p>
            <a:r>
              <a:rPr lang="en-US" b="1" dirty="0" smtClean="0">
                <a:hlinkClick r:id="rId7" action="ppaction://hlinksldjump"/>
              </a:rPr>
              <a:t>Skunk Scout</a:t>
            </a:r>
            <a:endParaRPr lang="en-US" b="1" dirty="0" smtClean="0"/>
          </a:p>
          <a:p>
            <a:r>
              <a:rPr lang="en-US" b="1" dirty="0" err="1" smtClean="0">
                <a:hlinkClick r:id="rId8" action="ppaction://hlinksldjump"/>
              </a:rPr>
              <a:t>Frindle</a:t>
            </a:r>
            <a:endParaRPr lang="en-US" b="1" dirty="0"/>
          </a:p>
        </p:txBody>
      </p:sp>
      <p:sp>
        <p:nvSpPr>
          <p:cNvPr id="7" name="Date Placeholder 6"/>
          <p:cNvSpPr>
            <a:spLocks noGrp="1"/>
          </p:cNvSpPr>
          <p:nvPr>
            <p:ph type="dt" sz="half" idx="10"/>
          </p:nvPr>
        </p:nvSpPr>
        <p:spPr/>
        <p:txBody>
          <a:bodyPr/>
          <a:lstStyle/>
          <a:p>
            <a:fld id="{EC4FD10F-7522-F546-AC75-2EA927BD0CE3}" type="datetime1">
              <a:rPr lang="en-US" smtClean="0"/>
              <a:pPr/>
              <a:t>5/9/11</a:t>
            </a:fld>
            <a:endParaRPr lang="en-US" dirty="0"/>
          </a:p>
        </p:txBody>
      </p:sp>
      <p:sp>
        <p:nvSpPr>
          <p:cNvPr id="9" name="Slide Number Placeholder 8"/>
          <p:cNvSpPr>
            <a:spLocks noGrp="1"/>
          </p:cNvSpPr>
          <p:nvPr>
            <p:ph type="sldNum" sz="quarter" idx="12"/>
          </p:nvPr>
        </p:nvSpPr>
        <p:spPr/>
        <p:txBody>
          <a:bodyPr/>
          <a:lstStyle/>
          <a:p>
            <a:fld id="{E20765E6-AD8A-E64E-A2C6-EF848F5E2900}" type="slidenum">
              <a:rPr lang="en-US" smtClean="0"/>
              <a:pPr/>
              <a:t>2</a:t>
            </a:fld>
            <a:endParaRPr lang="en-US"/>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Commas in Sentences</a:t>
            </a:r>
            <a:endParaRPr lang="en-US" dirty="0"/>
          </a:p>
        </p:txBody>
      </p:sp>
      <p:sp>
        <p:nvSpPr>
          <p:cNvPr id="3" name="Text Placeholder 2"/>
          <p:cNvSpPr>
            <a:spLocks noGrp="1"/>
          </p:cNvSpPr>
          <p:nvPr>
            <p:ph type="body" idx="1"/>
          </p:nvPr>
        </p:nvSpPr>
        <p:spPr/>
        <p:txBody>
          <a:bodyPr/>
          <a:lstStyle/>
          <a:p>
            <a:r>
              <a:rPr lang="en-US" dirty="0" smtClean="0"/>
              <a:t>Skill</a:t>
            </a:r>
            <a:endParaRPr lang="en-US" dirty="0"/>
          </a:p>
        </p:txBody>
      </p:sp>
      <p:sp>
        <p:nvSpPr>
          <p:cNvPr id="4" name="Content Placeholder 3"/>
          <p:cNvSpPr>
            <a:spLocks noGrp="1"/>
          </p:cNvSpPr>
          <p:nvPr>
            <p:ph sz="half" idx="2"/>
          </p:nvPr>
        </p:nvSpPr>
        <p:spPr/>
        <p:txBody>
          <a:bodyPr/>
          <a:lstStyle/>
          <a:p>
            <a:r>
              <a:rPr lang="en-US" dirty="0" smtClean="0"/>
              <a:t>Ask:</a:t>
            </a:r>
          </a:p>
          <a:p>
            <a:pPr lvl="1"/>
            <a:r>
              <a:rPr lang="en-US" dirty="0" smtClean="0"/>
              <a:t>Is the person who is being spoken to addressed by name in the sentence?</a:t>
            </a:r>
          </a:p>
          <a:p>
            <a:pPr lvl="1"/>
            <a:r>
              <a:rPr lang="en-US" dirty="0" smtClean="0"/>
              <a:t>Where in the sentence do I naturally pause?</a:t>
            </a:r>
            <a:endParaRPr lang="en-US" dirty="0"/>
          </a:p>
        </p:txBody>
      </p:sp>
      <p:sp>
        <p:nvSpPr>
          <p:cNvPr id="5" name="Text Placeholder 4"/>
          <p:cNvSpPr>
            <a:spLocks noGrp="1"/>
          </p:cNvSpPr>
          <p:nvPr>
            <p:ph type="body" sz="quarter" idx="3"/>
          </p:nvPr>
        </p:nvSpPr>
        <p:spPr/>
        <p:txBody>
          <a:bodyPr/>
          <a:lstStyle/>
          <a:p>
            <a:r>
              <a:rPr lang="en-US" dirty="0" smtClean="0"/>
              <a:t>You do</a:t>
            </a:r>
            <a:endParaRPr lang="en-US" dirty="0"/>
          </a:p>
        </p:txBody>
      </p:sp>
      <p:sp>
        <p:nvSpPr>
          <p:cNvPr id="6" name="Content Placeholder 5"/>
          <p:cNvSpPr>
            <a:spLocks noGrp="1"/>
          </p:cNvSpPr>
          <p:nvPr>
            <p:ph sz="quarter" idx="4"/>
          </p:nvPr>
        </p:nvSpPr>
        <p:spPr/>
        <p:txBody>
          <a:bodyPr/>
          <a:lstStyle/>
          <a:p>
            <a:r>
              <a:rPr lang="en-US" dirty="0" smtClean="0"/>
              <a:t>Isn’t it interesting Juan how fossils are discovered?</a:t>
            </a:r>
          </a:p>
          <a:p>
            <a:r>
              <a:rPr lang="en-US" dirty="0" smtClean="0"/>
              <a:t>I can’t wait to read your report Maria.</a:t>
            </a:r>
            <a:endParaRPr lang="en-US" dirty="0"/>
          </a:p>
        </p:txBody>
      </p:sp>
      <p:sp>
        <p:nvSpPr>
          <p:cNvPr id="7" name="Date Placeholder 6"/>
          <p:cNvSpPr>
            <a:spLocks noGrp="1"/>
          </p:cNvSpPr>
          <p:nvPr>
            <p:ph type="dt" sz="half" idx="10"/>
          </p:nvPr>
        </p:nvSpPr>
        <p:spPr/>
        <p:txBody>
          <a:bodyPr/>
          <a:lstStyle/>
          <a:p>
            <a:fld id="{EC4FD10F-7522-F546-AC75-2EA927BD0CE3}" type="datetime1">
              <a:rPr lang="en-US" smtClean="0"/>
              <a:pPr/>
              <a:t>5/9/11</a:t>
            </a:fld>
            <a:endParaRPr lang="en-US"/>
          </a:p>
        </p:txBody>
      </p:sp>
      <p:sp>
        <p:nvSpPr>
          <p:cNvPr id="9" name="Slide Number Placeholder 8"/>
          <p:cNvSpPr>
            <a:spLocks noGrp="1"/>
          </p:cNvSpPr>
          <p:nvPr>
            <p:ph type="sldNum" sz="quarter" idx="12"/>
          </p:nvPr>
        </p:nvSpPr>
        <p:spPr/>
        <p:txBody>
          <a:bodyPr/>
          <a:lstStyle/>
          <a:p>
            <a:fld id="{E20765E6-AD8A-E64E-A2C6-EF848F5E2900}" type="slidenum">
              <a:rPr lang="en-US" smtClean="0"/>
              <a:pPr/>
              <a:t>20</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heckerboard(across)">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Commas in Sentences</a:t>
            </a:r>
            <a:endParaRPr lang="en-US" dirty="0"/>
          </a:p>
        </p:txBody>
      </p:sp>
      <p:sp>
        <p:nvSpPr>
          <p:cNvPr id="3" name="Text Placeholder 2"/>
          <p:cNvSpPr>
            <a:spLocks noGrp="1"/>
          </p:cNvSpPr>
          <p:nvPr>
            <p:ph type="body" idx="1"/>
          </p:nvPr>
        </p:nvSpPr>
        <p:spPr>
          <a:xfrm>
            <a:off x="457200" y="1219200"/>
            <a:ext cx="4040188" cy="639762"/>
          </a:xfrm>
        </p:spPr>
        <p:txBody>
          <a:bodyPr/>
          <a:lstStyle/>
          <a:p>
            <a:r>
              <a:rPr lang="en-US" dirty="0" smtClean="0"/>
              <a:t>Closure</a:t>
            </a:r>
            <a:endParaRPr lang="en-US" dirty="0"/>
          </a:p>
        </p:txBody>
      </p:sp>
      <p:sp>
        <p:nvSpPr>
          <p:cNvPr id="4" name="Content Placeholder 3"/>
          <p:cNvSpPr>
            <a:spLocks noGrp="1"/>
          </p:cNvSpPr>
          <p:nvPr>
            <p:ph sz="half" idx="2"/>
          </p:nvPr>
        </p:nvSpPr>
        <p:spPr>
          <a:xfrm>
            <a:off x="457200" y="1828800"/>
            <a:ext cx="4040188" cy="3951288"/>
          </a:xfrm>
        </p:spPr>
        <p:txBody>
          <a:bodyPr/>
          <a:lstStyle/>
          <a:p>
            <a:r>
              <a:rPr lang="en-US" dirty="0" smtClean="0"/>
              <a:t>When do we use commas in a sentence?</a:t>
            </a:r>
          </a:p>
          <a:p>
            <a:r>
              <a:rPr lang="en-US" dirty="0" smtClean="0"/>
              <a:t>What is the correct way to write the following sentence: Thanks Mom for taking me to the museum.</a:t>
            </a:r>
          </a:p>
          <a:p>
            <a:pPr marL="914400" lvl="1" indent="-457200">
              <a:buAutoNum type="alphaLcParenR"/>
            </a:pPr>
            <a:r>
              <a:rPr lang="en-US" dirty="0" smtClean="0"/>
              <a:t>Thanks, Mom, for taking me to the museum.</a:t>
            </a:r>
          </a:p>
          <a:p>
            <a:pPr marL="914400" lvl="1" indent="-457200">
              <a:buAutoNum type="alphaLcParenR"/>
            </a:pPr>
            <a:r>
              <a:rPr lang="en-US" dirty="0" smtClean="0"/>
              <a:t>Thanks Mom, for taking me to the museum.</a:t>
            </a:r>
          </a:p>
          <a:p>
            <a:r>
              <a:rPr lang="en-US" dirty="0" smtClean="0"/>
              <a:t>What is one thing you learned today?</a:t>
            </a:r>
            <a:endParaRPr lang="en-US" dirty="0"/>
          </a:p>
        </p:txBody>
      </p:sp>
      <p:sp>
        <p:nvSpPr>
          <p:cNvPr id="5" name="Text Placeholder 4"/>
          <p:cNvSpPr>
            <a:spLocks noGrp="1"/>
          </p:cNvSpPr>
          <p:nvPr>
            <p:ph type="body" sz="quarter" idx="3"/>
          </p:nvPr>
        </p:nvSpPr>
        <p:spPr>
          <a:xfrm>
            <a:off x="4648200" y="1219200"/>
            <a:ext cx="4041775" cy="639762"/>
          </a:xfrm>
        </p:spPr>
        <p:txBody>
          <a:bodyPr/>
          <a:lstStyle/>
          <a:p>
            <a:r>
              <a:rPr lang="en-US" dirty="0" smtClean="0"/>
              <a:t>Independent Practice</a:t>
            </a:r>
            <a:endParaRPr lang="en-US" dirty="0"/>
          </a:p>
        </p:txBody>
      </p:sp>
      <p:sp>
        <p:nvSpPr>
          <p:cNvPr id="6" name="Content Placeholder 5"/>
          <p:cNvSpPr>
            <a:spLocks noGrp="1"/>
          </p:cNvSpPr>
          <p:nvPr>
            <p:ph sz="quarter" idx="4"/>
          </p:nvPr>
        </p:nvSpPr>
        <p:spPr>
          <a:xfrm>
            <a:off x="4572000" y="1828800"/>
            <a:ext cx="4041775" cy="3951288"/>
          </a:xfrm>
        </p:spPr>
        <p:txBody>
          <a:bodyPr/>
          <a:lstStyle/>
          <a:p>
            <a:r>
              <a:rPr lang="en-US" sz="2000" dirty="0" smtClean="0"/>
              <a:t>Jared how did it feel to find such an unusual fossil?</a:t>
            </a:r>
          </a:p>
          <a:p>
            <a:r>
              <a:rPr lang="en-US" sz="2000" dirty="0" smtClean="0"/>
              <a:t>Well Luis I thought I was just digging up an interesting rock.</a:t>
            </a:r>
          </a:p>
          <a:p>
            <a:r>
              <a:rPr lang="en-US" sz="2000" dirty="0" smtClean="0"/>
              <a:t>So many people Jared are going to want to see what you found.</a:t>
            </a:r>
          </a:p>
          <a:p>
            <a:r>
              <a:rPr lang="en-US" sz="2000" dirty="0" smtClean="0"/>
              <a:t>Do you think Jared that you’ll find more fossils?</a:t>
            </a:r>
          </a:p>
          <a:p>
            <a:r>
              <a:rPr lang="en-US" sz="2000" dirty="0" smtClean="0"/>
              <a:t>I sure hope so Luis.</a:t>
            </a:r>
          </a:p>
          <a:p>
            <a:r>
              <a:rPr lang="en-US" sz="2000" dirty="0" smtClean="0"/>
              <a:t>What most people don’t understand Philip is how hard it is to discover anything worthwhile.</a:t>
            </a:r>
            <a:endParaRPr lang="en-US" sz="2000" dirty="0"/>
          </a:p>
        </p:txBody>
      </p:sp>
      <p:sp>
        <p:nvSpPr>
          <p:cNvPr id="7" name="Date Placeholder 6"/>
          <p:cNvSpPr>
            <a:spLocks noGrp="1"/>
          </p:cNvSpPr>
          <p:nvPr>
            <p:ph type="dt" sz="half" idx="10"/>
          </p:nvPr>
        </p:nvSpPr>
        <p:spPr/>
        <p:txBody>
          <a:bodyPr/>
          <a:lstStyle/>
          <a:p>
            <a:fld id="{EC4FD10F-7522-F546-AC75-2EA927BD0CE3}" type="datetime1">
              <a:rPr lang="en-US" smtClean="0"/>
              <a:pPr/>
              <a:t>5/9/11</a:t>
            </a:fld>
            <a:endParaRPr lang="en-US"/>
          </a:p>
        </p:txBody>
      </p:sp>
      <p:sp>
        <p:nvSpPr>
          <p:cNvPr id="9" name="Slide Number Placeholder 8"/>
          <p:cNvSpPr>
            <a:spLocks noGrp="1"/>
          </p:cNvSpPr>
          <p:nvPr>
            <p:ph type="sldNum" sz="quarter" idx="12"/>
          </p:nvPr>
        </p:nvSpPr>
        <p:spPr/>
        <p:txBody>
          <a:bodyPr/>
          <a:lstStyle/>
          <a:p>
            <a:fld id="{E20765E6-AD8A-E64E-A2C6-EF848F5E2900}" type="slidenum">
              <a:rPr lang="en-US" smtClean="0"/>
              <a:pPr/>
              <a:t>21</a:t>
            </a:fld>
            <a:endParaRPr lang="en-US"/>
          </a:p>
        </p:txBody>
      </p:sp>
      <p:sp>
        <p:nvSpPr>
          <p:cNvPr id="10" name="TextBox 9"/>
          <p:cNvSpPr txBox="1"/>
          <p:nvPr/>
        </p:nvSpPr>
        <p:spPr>
          <a:xfrm>
            <a:off x="6934200" y="6488668"/>
            <a:ext cx="1621620" cy="369332"/>
          </a:xfrm>
          <a:prstGeom prst="rect">
            <a:avLst/>
          </a:prstGeom>
          <a:noFill/>
        </p:spPr>
        <p:txBody>
          <a:bodyPr wrap="none" rtlCol="0">
            <a:spAutoFit/>
          </a:bodyPr>
          <a:lstStyle/>
          <a:p>
            <a:r>
              <a:rPr lang="en-US" dirty="0" smtClean="0">
                <a:hlinkClick r:id="rId2" action="ppaction://hlinksldjump"/>
              </a:rPr>
              <a:t>Back to Day 2</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heckerboard(across)">
                                      <p:cBhvr>
                                        <p:cTn id="12" dur="500"/>
                                        <p:tgtEl>
                                          <p:spTgt spid="4">
                                            <p:txEl>
                                              <p:pRg st="1" end="1"/>
                                            </p:txEl>
                                          </p:spTgt>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checkerboard(across)">
                                      <p:cBhvr>
                                        <p:cTn id="15" dur="500"/>
                                        <p:tgtEl>
                                          <p:spTgt spid="4">
                                            <p:txEl>
                                              <p:pRg st="2" end="2"/>
                                            </p:txEl>
                                          </p:spTgt>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checkerboard(across)">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checkerboard(across)">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checkerboard(across)">
                                      <p:cBhvr>
                                        <p:cTn id="28" dur="500"/>
                                        <p:tgtEl>
                                          <p:spTgt spid="6">
                                            <p:txEl>
                                              <p:pRg st="0" end="0"/>
                                            </p:txEl>
                                          </p:spTgt>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Effect transition="in" filter="checkerboard(across)">
                                      <p:cBhvr>
                                        <p:cTn id="31" dur="500"/>
                                        <p:tgtEl>
                                          <p:spTgt spid="6">
                                            <p:txEl>
                                              <p:pRg st="1" end="1"/>
                                            </p:txEl>
                                          </p:spTgt>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6">
                                            <p:txEl>
                                              <p:pRg st="2" end="2"/>
                                            </p:txEl>
                                          </p:spTgt>
                                        </p:tgtEl>
                                        <p:attrNameLst>
                                          <p:attrName>style.visibility</p:attrName>
                                        </p:attrNameLst>
                                      </p:cBhvr>
                                      <p:to>
                                        <p:strVal val="visible"/>
                                      </p:to>
                                    </p:set>
                                    <p:animEffect transition="in" filter="checkerboard(across)">
                                      <p:cBhvr>
                                        <p:cTn id="34" dur="500"/>
                                        <p:tgtEl>
                                          <p:spTgt spid="6">
                                            <p:txEl>
                                              <p:pRg st="2" end="2"/>
                                            </p:txEl>
                                          </p:spTgt>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checkerboard(across)">
                                      <p:cBhvr>
                                        <p:cTn id="37" dur="500"/>
                                        <p:tgtEl>
                                          <p:spTgt spid="6">
                                            <p:txEl>
                                              <p:pRg st="3" end="3"/>
                                            </p:txEl>
                                          </p:spTgt>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animEffect transition="in" filter="checkerboard(across)">
                                      <p:cBhvr>
                                        <p:cTn id="40" dur="500"/>
                                        <p:tgtEl>
                                          <p:spTgt spid="6">
                                            <p:txEl>
                                              <p:pRg st="4" end="4"/>
                                            </p:txEl>
                                          </p:spTgt>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animEffect transition="in" filter="checkerboard(across)">
                                      <p:cBhvr>
                                        <p:cTn id="43" dur="500"/>
                                        <p:tgtEl>
                                          <p:spTgt spid="6">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checkerboard(across)">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P spid="10" grpId="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Introduce the Focus Trait: Ideas</a:t>
            </a:r>
            <a:endParaRPr lang="en-US" dirty="0"/>
          </a:p>
        </p:txBody>
      </p:sp>
      <p:sp>
        <p:nvSpPr>
          <p:cNvPr id="3" name="Text Placeholder 2"/>
          <p:cNvSpPr>
            <a:spLocks noGrp="1"/>
          </p:cNvSpPr>
          <p:nvPr>
            <p:ph type="body" idx="1"/>
          </p:nvPr>
        </p:nvSpPr>
        <p:spPr/>
        <p:txBody>
          <a:bodyPr/>
          <a:lstStyle/>
          <a:p>
            <a:r>
              <a:rPr lang="en-US" dirty="0" smtClean="0"/>
              <a:t>Importance</a:t>
            </a:r>
            <a:endParaRPr lang="en-US" dirty="0"/>
          </a:p>
        </p:txBody>
      </p:sp>
      <p:sp>
        <p:nvSpPr>
          <p:cNvPr id="4" name="Content Placeholder 3"/>
          <p:cNvSpPr>
            <a:spLocks noGrp="1"/>
          </p:cNvSpPr>
          <p:nvPr>
            <p:ph sz="half" idx="2"/>
          </p:nvPr>
        </p:nvSpPr>
        <p:spPr/>
        <p:txBody>
          <a:bodyPr/>
          <a:lstStyle/>
          <a:p>
            <a:r>
              <a:rPr lang="en-US" dirty="0" smtClean="0"/>
              <a:t>Good writers elaborate their reasons with strong and specific examples.</a:t>
            </a:r>
            <a:endParaRPr lang="en-US" dirty="0"/>
          </a:p>
        </p:txBody>
      </p:sp>
      <p:sp>
        <p:nvSpPr>
          <p:cNvPr id="5" name="Text Placeholder 4"/>
          <p:cNvSpPr>
            <a:spLocks noGrp="1"/>
          </p:cNvSpPr>
          <p:nvPr>
            <p:ph type="body" sz="quarter" idx="3"/>
          </p:nvPr>
        </p:nvSpPr>
        <p:spPr/>
        <p:txBody>
          <a:bodyPr/>
          <a:lstStyle/>
          <a:p>
            <a:r>
              <a:rPr lang="en-US" dirty="0" smtClean="0"/>
              <a:t>Skill</a:t>
            </a:r>
            <a:endParaRPr lang="en-US" dirty="0"/>
          </a:p>
        </p:txBody>
      </p:sp>
      <p:sp>
        <p:nvSpPr>
          <p:cNvPr id="6" name="Content Placeholder 5"/>
          <p:cNvSpPr>
            <a:spLocks noGrp="1"/>
          </p:cNvSpPr>
          <p:nvPr>
            <p:ph sz="quarter" idx="4"/>
          </p:nvPr>
        </p:nvSpPr>
        <p:spPr/>
        <p:txBody>
          <a:bodyPr/>
          <a:lstStyle/>
          <a:p>
            <a:r>
              <a:rPr lang="en-US" dirty="0" smtClean="0"/>
              <a:t>Find examples that are based on facts.</a:t>
            </a:r>
          </a:p>
          <a:p>
            <a:r>
              <a:rPr lang="en-US" dirty="0" smtClean="0"/>
              <a:t>Minimize examples based on opinions.</a:t>
            </a:r>
            <a:endParaRPr lang="en-US" dirty="0"/>
          </a:p>
        </p:txBody>
      </p:sp>
      <p:sp>
        <p:nvSpPr>
          <p:cNvPr id="7" name="Date Placeholder 6"/>
          <p:cNvSpPr>
            <a:spLocks noGrp="1"/>
          </p:cNvSpPr>
          <p:nvPr>
            <p:ph type="dt" sz="half" idx="10"/>
          </p:nvPr>
        </p:nvSpPr>
        <p:spPr/>
        <p:txBody>
          <a:bodyPr/>
          <a:lstStyle/>
          <a:p>
            <a:fld id="{EC4FD10F-7522-F546-AC75-2EA927BD0CE3}" type="datetime1">
              <a:rPr lang="en-US" smtClean="0"/>
              <a:pPr/>
              <a:t>5/9/11</a:t>
            </a:fld>
            <a:endParaRPr lang="en-US"/>
          </a:p>
        </p:txBody>
      </p:sp>
      <p:sp>
        <p:nvSpPr>
          <p:cNvPr id="9" name="Slide Number Placeholder 8"/>
          <p:cNvSpPr>
            <a:spLocks noGrp="1"/>
          </p:cNvSpPr>
          <p:nvPr>
            <p:ph type="sldNum" sz="quarter" idx="12"/>
          </p:nvPr>
        </p:nvSpPr>
        <p:spPr/>
        <p:txBody>
          <a:bodyPr/>
          <a:lstStyle/>
          <a:p>
            <a:fld id="{E20765E6-AD8A-E64E-A2C6-EF848F5E2900}" type="slidenum">
              <a:rPr lang="en-US" smtClean="0"/>
              <a:pPr/>
              <a:t>22</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heckerboard(across)">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Introduce the Focus Trait: Ideas</a:t>
            </a:r>
            <a:endParaRPr lang="en-US" dirty="0"/>
          </a:p>
        </p:txBody>
      </p:sp>
      <p:sp>
        <p:nvSpPr>
          <p:cNvPr id="8" name="Text Placeholder 7"/>
          <p:cNvSpPr>
            <a:spLocks noGrp="1"/>
          </p:cNvSpPr>
          <p:nvPr>
            <p:ph type="body" idx="1"/>
          </p:nvPr>
        </p:nvSpPr>
        <p:spPr/>
        <p:txBody>
          <a:bodyPr/>
          <a:lstStyle/>
          <a:p>
            <a:r>
              <a:rPr lang="en-US" dirty="0" smtClean="0"/>
              <a:t>“A Peek at the Past”</a:t>
            </a:r>
            <a:endParaRPr lang="en-US" dirty="0"/>
          </a:p>
        </p:txBody>
      </p:sp>
      <p:graphicFrame>
        <p:nvGraphicFramePr>
          <p:cNvPr id="12" name="Content Placeholder 11"/>
          <p:cNvGraphicFramePr>
            <a:graphicFrameLocks noGrp="1"/>
          </p:cNvGraphicFramePr>
          <p:nvPr>
            <p:ph sz="half" idx="2"/>
          </p:nvPr>
        </p:nvGraphicFramePr>
        <p:xfrm>
          <a:off x="457200" y="2174875"/>
          <a:ext cx="4040188" cy="4297680"/>
        </p:xfrm>
        <a:graphic>
          <a:graphicData uri="http://schemas.openxmlformats.org/drawingml/2006/table">
            <a:tbl>
              <a:tblPr firstRow="1" bandRow="1">
                <a:tableStyleId>{5C22544A-7EE6-4342-B048-85BDC9FD1C3A}</a:tableStyleId>
              </a:tblPr>
              <a:tblGrid>
                <a:gridCol w="2020094"/>
                <a:gridCol w="2020094"/>
              </a:tblGrid>
              <a:tr h="370840">
                <a:tc>
                  <a:txBody>
                    <a:bodyPr/>
                    <a:lstStyle/>
                    <a:p>
                      <a:pPr algn="ctr"/>
                      <a:r>
                        <a:rPr lang="en-US" dirty="0" smtClean="0">
                          <a:solidFill>
                            <a:schemeClr val="tx1"/>
                          </a:solidFill>
                        </a:rPr>
                        <a:t>Instead</a:t>
                      </a:r>
                      <a:r>
                        <a:rPr lang="en-US" baseline="0" dirty="0" smtClean="0">
                          <a:solidFill>
                            <a:schemeClr val="tx1"/>
                          </a:solidFill>
                        </a:rPr>
                        <a:t> of this…</a:t>
                      </a:r>
                      <a:endParaRPr lang="en-US" dirty="0">
                        <a:solidFill>
                          <a:schemeClr val="tx1"/>
                        </a:solidFill>
                      </a:endParaRPr>
                    </a:p>
                  </a:txBody>
                  <a:tcPr/>
                </a:tc>
                <a:tc>
                  <a:txBody>
                    <a:bodyPr/>
                    <a:lstStyle/>
                    <a:p>
                      <a:pPr algn="ctr"/>
                      <a:r>
                        <a:rPr lang="en-US" dirty="0" smtClean="0">
                          <a:solidFill>
                            <a:srgbClr val="000000"/>
                          </a:solidFill>
                        </a:rPr>
                        <a:t>…the author wrote this.</a:t>
                      </a:r>
                      <a:endParaRPr lang="en-US" dirty="0">
                        <a:solidFill>
                          <a:srgbClr val="000000"/>
                        </a:solidFill>
                      </a:endParaRPr>
                    </a:p>
                  </a:txBody>
                  <a:tcPr/>
                </a:tc>
              </a:tr>
              <a:tr h="370840">
                <a:tc>
                  <a:txBody>
                    <a:bodyPr/>
                    <a:lstStyle/>
                    <a:p>
                      <a:r>
                        <a:rPr lang="en-US" dirty="0" smtClean="0"/>
                        <a:t>Scientists</a:t>
                      </a:r>
                      <a:r>
                        <a:rPr lang="en-US" baseline="0" dirty="0" smtClean="0"/>
                        <a:t> study animal teeth to tell what foods they ate.</a:t>
                      </a:r>
                      <a:endParaRPr lang="en-US" dirty="0"/>
                    </a:p>
                  </a:txBody>
                  <a:tcPr/>
                </a:tc>
                <a:tc>
                  <a:txBody>
                    <a:bodyPr/>
                    <a:lstStyle/>
                    <a:p>
                      <a:r>
                        <a:rPr lang="en-US" dirty="0" smtClean="0"/>
                        <a:t>“By studying teeth, scientists can make a good guess about an animal’s diet.</a:t>
                      </a:r>
                      <a:r>
                        <a:rPr lang="en-US" baseline="0" dirty="0" smtClean="0"/>
                        <a:t>  For instance, carnivores, or meat-eating animals, have sharp canine teeth to stab and hold onto prey.” (p.37)</a:t>
                      </a:r>
                      <a:endParaRPr lang="en-US" dirty="0"/>
                    </a:p>
                  </a:txBody>
                  <a:tcPr/>
                </a:tc>
              </a:tr>
            </a:tbl>
          </a:graphicData>
        </a:graphic>
      </p:graphicFrame>
      <p:sp>
        <p:nvSpPr>
          <p:cNvPr id="10" name="Text Placeholder 9"/>
          <p:cNvSpPr>
            <a:spLocks noGrp="1"/>
          </p:cNvSpPr>
          <p:nvPr>
            <p:ph type="body" sz="quarter" idx="3"/>
          </p:nvPr>
        </p:nvSpPr>
        <p:spPr/>
        <p:txBody>
          <a:bodyPr/>
          <a:lstStyle/>
          <a:p>
            <a:r>
              <a:rPr lang="en-US" dirty="0" smtClean="0"/>
              <a:t>Guided practice</a:t>
            </a:r>
            <a:endParaRPr lang="en-US" dirty="0"/>
          </a:p>
        </p:txBody>
      </p:sp>
      <p:sp>
        <p:nvSpPr>
          <p:cNvPr id="11" name="Content Placeholder 10"/>
          <p:cNvSpPr>
            <a:spLocks noGrp="1"/>
          </p:cNvSpPr>
          <p:nvPr>
            <p:ph sz="quarter" idx="4"/>
          </p:nvPr>
        </p:nvSpPr>
        <p:spPr/>
        <p:txBody>
          <a:bodyPr/>
          <a:lstStyle/>
          <a:p>
            <a:r>
              <a:rPr lang="en-US" dirty="0" smtClean="0"/>
              <a:t>Why is the author’s version better?</a:t>
            </a:r>
          </a:p>
          <a:p>
            <a:r>
              <a:rPr lang="en-US" i="1" dirty="0" smtClean="0"/>
              <a:t>Climate is important in preserving fossils.</a:t>
            </a:r>
          </a:p>
          <a:p>
            <a:pPr lvl="1"/>
            <a:r>
              <a:rPr lang="en-US" dirty="0" smtClean="0"/>
              <a:t>Reread pg. 37 of the article.</a:t>
            </a:r>
          </a:p>
          <a:p>
            <a:pPr lvl="1"/>
            <a:r>
              <a:rPr lang="en-US" dirty="0" smtClean="0"/>
              <a:t>What details could be added to make this statement stronger and more specific?</a:t>
            </a:r>
          </a:p>
        </p:txBody>
      </p:sp>
      <p:sp>
        <p:nvSpPr>
          <p:cNvPr id="5" name="Date Placeholder 4"/>
          <p:cNvSpPr>
            <a:spLocks noGrp="1"/>
          </p:cNvSpPr>
          <p:nvPr>
            <p:ph type="dt" sz="half" idx="10"/>
          </p:nvPr>
        </p:nvSpPr>
        <p:spPr/>
        <p:txBody>
          <a:bodyPr/>
          <a:lstStyle/>
          <a:p>
            <a:fld id="{47224441-0AD6-D74F-92DE-988704363F32}" type="datetime1">
              <a:rPr lang="en-US" smtClean="0"/>
              <a:pPr/>
              <a:t>5/9/11</a:t>
            </a:fld>
            <a:endParaRPr lang="en-US"/>
          </a:p>
        </p:txBody>
      </p:sp>
      <p:sp>
        <p:nvSpPr>
          <p:cNvPr id="7" name="Slide Number Placeholder 6"/>
          <p:cNvSpPr>
            <a:spLocks noGrp="1"/>
          </p:cNvSpPr>
          <p:nvPr>
            <p:ph type="sldNum" sz="quarter" idx="12"/>
          </p:nvPr>
        </p:nvSpPr>
        <p:spPr/>
        <p:txBody>
          <a:bodyPr/>
          <a:lstStyle/>
          <a:p>
            <a:fld id="{D4ADA0B0-E66A-3240-BE5A-208E4BB1F483}" type="slidenum">
              <a:rPr lang="en-US" smtClean="0"/>
              <a:pPr/>
              <a:t>23</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heckerboard(across)">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checkerboard(across)">
                                      <p:cBhvr>
                                        <p:cTn id="12" dur="500"/>
                                        <p:tgtEl>
                                          <p:spTgt spid="11">
                                            <p:txEl>
                                              <p:pRg st="1" end="1"/>
                                            </p:txEl>
                                          </p:spTgt>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checkerboard(across)">
                                      <p:cBhvr>
                                        <p:cTn id="15" dur="500"/>
                                        <p:tgtEl>
                                          <p:spTgt spid="11">
                                            <p:txEl>
                                              <p:pRg st="2" end="2"/>
                                            </p:txEl>
                                          </p:spTgt>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1">
                                            <p:txEl>
                                              <p:pRg st="3" end="3"/>
                                            </p:txEl>
                                          </p:spTgt>
                                        </p:tgtEl>
                                        <p:attrNameLst>
                                          <p:attrName>style.visibility</p:attrName>
                                        </p:attrNameLst>
                                      </p:cBhvr>
                                      <p:to>
                                        <p:strVal val="visible"/>
                                      </p:to>
                                    </p:set>
                                    <p:animEffect transition="in" filter="checkerboard(across)">
                                      <p:cBhvr>
                                        <p:cTn id="18"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Introduce the Focus Trait: Ideas</a:t>
            </a:r>
            <a:endParaRPr lang="en-US" dirty="0"/>
          </a:p>
        </p:txBody>
      </p:sp>
      <p:sp>
        <p:nvSpPr>
          <p:cNvPr id="3" name="Text Placeholder 2"/>
          <p:cNvSpPr>
            <a:spLocks noGrp="1"/>
          </p:cNvSpPr>
          <p:nvPr>
            <p:ph type="body" idx="1"/>
          </p:nvPr>
        </p:nvSpPr>
        <p:spPr/>
        <p:txBody>
          <a:bodyPr/>
          <a:lstStyle/>
          <a:p>
            <a:r>
              <a:rPr lang="en-US" dirty="0" smtClean="0"/>
              <a:t>Apply</a:t>
            </a:r>
            <a:endParaRPr lang="en-US" dirty="0"/>
          </a:p>
        </p:txBody>
      </p:sp>
      <p:sp>
        <p:nvSpPr>
          <p:cNvPr id="4" name="Content Placeholder 3"/>
          <p:cNvSpPr>
            <a:spLocks noGrp="1"/>
          </p:cNvSpPr>
          <p:nvPr>
            <p:ph sz="half" idx="2"/>
          </p:nvPr>
        </p:nvSpPr>
        <p:spPr/>
        <p:txBody>
          <a:bodyPr/>
          <a:lstStyle/>
          <a:p>
            <a:r>
              <a:rPr lang="en-US" i="1" dirty="0" smtClean="0"/>
              <a:t>Scientists learn by studying animal remains.</a:t>
            </a:r>
          </a:p>
          <a:p>
            <a:r>
              <a:rPr lang="en-US" dirty="0" smtClean="0"/>
              <a:t>What specific details and examples can be added to this statement?</a:t>
            </a:r>
            <a:endParaRPr lang="en-US" dirty="0"/>
          </a:p>
        </p:txBody>
      </p:sp>
      <p:sp>
        <p:nvSpPr>
          <p:cNvPr id="5" name="Text Placeholder 4"/>
          <p:cNvSpPr>
            <a:spLocks noGrp="1"/>
          </p:cNvSpPr>
          <p:nvPr>
            <p:ph type="body" sz="quarter" idx="3"/>
          </p:nvPr>
        </p:nvSpPr>
        <p:spPr/>
        <p:txBody>
          <a:bodyPr/>
          <a:lstStyle/>
          <a:p>
            <a:r>
              <a:rPr lang="en-US" dirty="0" smtClean="0"/>
              <a:t>Independent Practice</a:t>
            </a:r>
            <a:endParaRPr lang="en-US" dirty="0"/>
          </a:p>
        </p:txBody>
      </p:sp>
      <p:sp>
        <p:nvSpPr>
          <p:cNvPr id="6" name="Content Placeholder 5"/>
          <p:cNvSpPr>
            <a:spLocks noGrp="1"/>
          </p:cNvSpPr>
          <p:nvPr>
            <p:ph sz="quarter" idx="4"/>
          </p:nvPr>
        </p:nvSpPr>
        <p:spPr/>
        <p:txBody>
          <a:bodyPr/>
          <a:lstStyle/>
          <a:p>
            <a:r>
              <a:rPr lang="en-US" dirty="0" smtClean="0"/>
              <a:t>Focus Trait: Ideas Giving Strong Examples worksheet</a:t>
            </a:r>
            <a:endParaRPr lang="en-US" dirty="0"/>
          </a:p>
        </p:txBody>
      </p:sp>
      <p:sp>
        <p:nvSpPr>
          <p:cNvPr id="7" name="Date Placeholder 6"/>
          <p:cNvSpPr>
            <a:spLocks noGrp="1"/>
          </p:cNvSpPr>
          <p:nvPr>
            <p:ph type="dt" sz="half" idx="10"/>
          </p:nvPr>
        </p:nvSpPr>
        <p:spPr/>
        <p:txBody>
          <a:bodyPr/>
          <a:lstStyle/>
          <a:p>
            <a:fld id="{EC4FD10F-7522-F546-AC75-2EA927BD0CE3}" type="datetime1">
              <a:rPr lang="en-US" smtClean="0"/>
              <a:pPr/>
              <a:t>5/9/11</a:t>
            </a:fld>
            <a:endParaRPr lang="en-US"/>
          </a:p>
        </p:txBody>
      </p:sp>
      <p:sp>
        <p:nvSpPr>
          <p:cNvPr id="9" name="Slide Number Placeholder 8"/>
          <p:cNvSpPr>
            <a:spLocks noGrp="1"/>
          </p:cNvSpPr>
          <p:nvPr>
            <p:ph type="sldNum" sz="quarter" idx="12"/>
          </p:nvPr>
        </p:nvSpPr>
        <p:spPr/>
        <p:txBody>
          <a:bodyPr/>
          <a:lstStyle/>
          <a:p>
            <a:fld id="{E20765E6-AD8A-E64E-A2C6-EF848F5E2900}" type="slidenum">
              <a:rPr lang="en-US" smtClean="0"/>
              <a:pPr/>
              <a:t>24</a:t>
            </a:fld>
            <a:endParaRPr lang="en-US"/>
          </a:p>
        </p:txBody>
      </p:sp>
      <p:sp>
        <p:nvSpPr>
          <p:cNvPr id="10" name="TextBox 9"/>
          <p:cNvSpPr txBox="1"/>
          <p:nvPr/>
        </p:nvSpPr>
        <p:spPr>
          <a:xfrm>
            <a:off x="5823661" y="6521102"/>
            <a:ext cx="1621620" cy="369332"/>
          </a:xfrm>
          <a:prstGeom prst="rect">
            <a:avLst/>
          </a:prstGeom>
          <a:noFill/>
        </p:spPr>
        <p:txBody>
          <a:bodyPr wrap="none" rtlCol="0">
            <a:spAutoFit/>
          </a:bodyPr>
          <a:lstStyle/>
          <a:p>
            <a:r>
              <a:rPr lang="en-US" dirty="0" smtClean="0">
                <a:hlinkClick r:id="rId2" action="ppaction://hlinksldjump"/>
              </a:rPr>
              <a:t>Back to Day 2</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0" grpId="0"/>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3</a:t>
            </a:r>
            <a:endParaRPr lang="en-US" dirty="0"/>
          </a:p>
        </p:txBody>
      </p:sp>
      <p:sp>
        <p:nvSpPr>
          <p:cNvPr id="3" name="Text Placeholder 2"/>
          <p:cNvSpPr>
            <a:spLocks noGrp="1"/>
          </p:cNvSpPr>
          <p:nvPr>
            <p:ph type="body" idx="1"/>
          </p:nvPr>
        </p:nvSpPr>
        <p:spPr>
          <a:xfrm>
            <a:off x="457200" y="1219200"/>
            <a:ext cx="4040188" cy="639762"/>
          </a:xfrm>
        </p:spPr>
        <p:txBody>
          <a:bodyPr/>
          <a:lstStyle/>
          <a:p>
            <a:r>
              <a:rPr lang="en-US" dirty="0" smtClean="0"/>
              <a:t>Magazine</a:t>
            </a:r>
            <a:endParaRPr lang="en-US" dirty="0"/>
          </a:p>
        </p:txBody>
      </p:sp>
      <p:sp>
        <p:nvSpPr>
          <p:cNvPr id="4" name="Content Placeholder 3"/>
          <p:cNvSpPr>
            <a:spLocks noGrp="1"/>
          </p:cNvSpPr>
          <p:nvPr>
            <p:ph sz="half" idx="2"/>
          </p:nvPr>
        </p:nvSpPr>
        <p:spPr>
          <a:xfrm>
            <a:off x="457200" y="1905000"/>
            <a:ext cx="4040188" cy="3951288"/>
          </a:xfrm>
        </p:spPr>
        <p:txBody>
          <a:bodyPr/>
          <a:lstStyle/>
          <a:p>
            <a:r>
              <a:rPr lang="en-US" sz="2200" b="1" dirty="0" smtClean="0"/>
              <a:t>Vocabulary and Oral Language</a:t>
            </a:r>
          </a:p>
          <a:p>
            <a:pPr lvl="1"/>
            <a:r>
              <a:rPr lang="en-US" dirty="0" smtClean="0"/>
              <a:t>Context cards (T102)</a:t>
            </a:r>
          </a:p>
          <a:p>
            <a:r>
              <a:rPr lang="en-US" sz="2200" b="1" dirty="0" smtClean="0"/>
              <a:t>Comprehension</a:t>
            </a:r>
          </a:p>
          <a:p>
            <a:pPr lvl="1"/>
            <a:r>
              <a:rPr lang="en-US" dirty="0" smtClean="0"/>
              <a:t>“Trapped in Tar” (T112-113)</a:t>
            </a:r>
          </a:p>
          <a:p>
            <a:pPr lvl="1"/>
            <a:r>
              <a:rPr lang="en-US" dirty="0" smtClean="0"/>
              <a:t>Poetry Place (T114-115)</a:t>
            </a:r>
          </a:p>
          <a:p>
            <a:r>
              <a:rPr lang="en-US" sz="2200" b="1" dirty="0" smtClean="0"/>
              <a:t>Spelling</a:t>
            </a:r>
          </a:p>
          <a:p>
            <a:pPr lvl="1"/>
            <a:r>
              <a:rPr lang="en-US" dirty="0" smtClean="0"/>
              <a:t>Day 3 (T129)</a:t>
            </a:r>
          </a:p>
          <a:p>
            <a:r>
              <a:rPr lang="en-US" sz="2200" b="1" dirty="0" smtClean="0"/>
              <a:t>Grammar</a:t>
            </a:r>
          </a:p>
          <a:p>
            <a:pPr lvl="1"/>
            <a:r>
              <a:rPr lang="en-US" dirty="0" smtClean="0">
                <a:hlinkClick r:id="rId2" action="ppaction://hlinksldjump"/>
              </a:rPr>
              <a:t>Day 3 (T131)</a:t>
            </a:r>
            <a:endParaRPr lang="en-US" dirty="0" smtClean="0"/>
          </a:p>
          <a:p>
            <a:r>
              <a:rPr lang="en-US" sz="2200" b="1" dirty="0" smtClean="0"/>
              <a:t>Writing</a:t>
            </a:r>
          </a:p>
          <a:p>
            <a:pPr lvl="1"/>
            <a:r>
              <a:rPr lang="en-US" dirty="0" smtClean="0">
                <a:hlinkClick r:id="rId3" action="ppaction://hlinksldjump"/>
              </a:rPr>
              <a:t>Day 3 (T133)</a:t>
            </a:r>
            <a:endParaRPr lang="en-US" dirty="0" smtClean="0"/>
          </a:p>
          <a:p>
            <a:endParaRPr lang="en-US" dirty="0"/>
          </a:p>
        </p:txBody>
      </p:sp>
      <p:sp>
        <p:nvSpPr>
          <p:cNvPr id="5" name="Text Placeholder 4"/>
          <p:cNvSpPr>
            <a:spLocks noGrp="1"/>
          </p:cNvSpPr>
          <p:nvPr>
            <p:ph type="body" sz="quarter" idx="3"/>
          </p:nvPr>
        </p:nvSpPr>
        <p:spPr>
          <a:xfrm>
            <a:off x="4648200" y="1219200"/>
            <a:ext cx="4041775" cy="639762"/>
          </a:xfrm>
        </p:spPr>
        <p:txBody>
          <a:bodyPr/>
          <a:lstStyle/>
          <a:p>
            <a:r>
              <a:rPr lang="en-US" dirty="0" smtClean="0"/>
              <a:t>Novels</a:t>
            </a:r>
            <a:endParaRPr lang="en-US" dirty="0"/>
          </a:p>
        </p:txBody>
      </p:sp>
      <p:sp>
        <p:nvSpPr>
          <p:cNvPr id="6" name="Content Placeholder 5"/>
          <p:cNvSpPr>
            <a:spLocks noGrp="1"/>
          </p:cNvSpPr>
          <p:nvPr>
            <p:ph sz="quarter" idx="4"/>
          </p:nvPr>
        </p:nvSpPr>
        <p:spPr>
          <a:xfrm>
            <a:off x="4648200" y="1905000"/>
            <a:ext cx="4041775" cy="3951288"/>
          </a:xfrm>
        </p:spPr>
        <p:txBody>
          <a:bodyPr/>
          <a:lstStyle/>
          <a:p>
            <a:r>
              <a:rPr lang="en-US" b="1" dirty="0" smtClean="0">
                <a:hlinkClick r:id="rId4" action="ppaction://hlinksldjump"/>
              </a:rPr>
              <a:t>Mysteries of the Mummy Kids</a:t>
            </a:r>
            <a:endParaRPr lang="en-US" b="1" dirty="0" smtClean="0"/>
          </a:p>
          <a:p>
            <a:r>
              <a:rPr lang="en-US" b="1" dirty="0" smtClean="0">
                <a:hlinkClick r:id="rId5" action="ppaction://hlinksldjump"/>
              </a:rPr>
              <a:t>Skunk Scout</a:t>
            </a:r>
            <a:endParaRPr lang="en-US" b="1" dirty="0" smtClean="0"/>
          </a:p>
          <a:p>
            <a:r>
              <a:rPr lang="en-US" b="1" dirty="0" err="1" smtClean="0">
                <a:hlinkClick r:id="rId6" action="ppaction://hlinksldjump"/>
              </a:rPr>
              <a:t>Frindle</a:t>
            </a:r>
            <a:endParaRPr lang="en-US" b="1" dirty="0" smtClean="0"/>
          </a:p>
          <a:p>
            <a:endParaRPr lang="en-US" dirty="0"/>
          </a:p>
        </p:txBody>
      </p:sp>
      <p:sp>
        <p:nvSpPr>
          <p:cNvPr id="7" name="Date Placeholder 6"/>
          <p:cNvSpPr>
            <a:spLocks noGrp="1"/>
          </p:cNvSpPr>
          <p:nvPr>
            <p:ph type="dt" sz="half" idx="10"/>
          </p:nvPr>
        </p:nvSpPr>
        <p:spPr/>
        <p:txBody>
          <a:bodyPr/>
          <a:lstStyle/>
          <a:p>
            <a:fld id="{EC4FD10F-7522-F546-AC75-2EA927BD0CE3}" type="datetime1">
              <a:rPr lang="en-US" smtClean="0"/>
              <a:pPr/>
              <a:t>5/9/11</a:t>
            </a:fld>
            <a:endParaRPr lang="en-US" dirty="0"/>
          </a:p>
        </p:txBody>
      </p:sp>
      <p:sp>
        <p:nvSpPr>
          <p:cNvPr id="9" name="Slide Number Placeholder 8"/>
          <p:cNvSpPr>
            <a:spLocks noGrp="1"/>
          </p:cNvSpPr>
          <p:nvPr>
            <p:ph type="sldNum" sz="quarter" idx="12"/>
          </p:nvPr>
        </p:nvSpPr>
        <p:spPr/>
        <p:txBody>
          <a:bodyPr/>
          <a:lstStyle/>
          <a:p>
            <a:fld id="{E20765E6-AD8A-E64E-A2C6-EF848F5E2900}" type="slidenum">
              <a:rPr lang="en-US" smtClean="0"/>
              <a:pPr/>
              <a:t>25</a:t>
            </a:fld>
            <a:endParaRPr lang="en-US"/>
          </a:p>
        </p:txBody>
      </p:sp>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Commas in a Sentence</a:t>
            </a:r>
            <a:endParaRPr lang="en-US" dirty="0"/>
          </a:p>
        </p:txBody>
      </p:sp>
      <p:sp>
        <p:nvSpPr>
          <p:cNvPr id="3" name="Content Placeholder 2"/>
          <p:cNvSpPr>
            <a:spLocks noGrp="1"/>
          </p:cNvSpPr>
          <p:nvPr>
            <p:ph idx="1"/>
          </p:nvPr>
        </p:nvSpPr>
        <p:spPr/>
        <p:txBody>
          <a:bodyPr/>
          <a:lstStyle/>
          <a:p>
            <a:r>
              <a:rPr lang="en-US" dirty="0" smtClean="0"/>
              <a:t>We do:</a:t>
            </a:r>
          </a:p>
          <a:p>
            <a:pPr lvl="1"/>
            <a:r>
              <a:rPr lang="en-US" dirty="0" smtClean="0"/>
              <a:t>Within two days Heather he will know what he wants to do with the fossil.</a:t>
            </a:r>
          </a:p>
          <a:p>
            <a:pPr lvl="1"/>
            <a:r>
              <a:rPr lang="en-US" dirty="0" smtClean="0"/>
              <a:t>Where do the commas belong?</a:t>
            </a:r>
          </a:p>
          <a:p>
            <a:pPr lvl="1"/>
            <a:r>
              <a:rPr lang="en-US" dirty="0" smtClean="0"/>
              <a:t>How do you know?</a:t>
            </a:r>
          </a:p>
        </p:txBody>
      </p:sp>
      <p:sp>
        <p:nvSpPr>
          <p:cNvPr id="4" name="Date Placeholder 3"/>
          <p:cNvSpPr>
            <a:spLocks noGrp="1"/>
          </p:cNvSpPr>
          <p:nvPr>
            <p:ph type="dt" sz="half" idx="10"/>
          </p:nvPr>
        </p:nvSpPr>
        <p:spPr/>
        <p:txBody>
          <a:bodyPr/>
          <a:lstStyle/>
          <a:p>
            <a:fld id="{F54F75FB-FE7E-3D40-B7C2-F75340E4B190}" type="datetime1">
              <a:rPr lang="en-US" smtClean="0"/>
              <a:pPr/>
              <a:t>5/9/11</a:t>
            </a:fld>
            <a:endParaRPr lang="en-US"/>
          </a:p>
        </p:txBody>
      </p:sp>
      <p:sp>
        <p:nvSpPr>
          <p:cNvPr id="6" name="Slide Number Placeholder 5"/>
          <p:cNvSpPr>
            <a:spLocks noGrp="1"/>
          </p:cNvSpPr>
          <p:nvPr>
            <p:ph type="sldNum" sz="quarter" idx="12"/>
          </p:nvPr>
        </p:nvSpPr>
        <p:spPr/>
        <p:txBody>
          <a:bodyPr/>
          <a:lstStyle/>
          <a:p>
            <a:fld id="{E6A55412-34E8-5641-9C4D-8FC41949B7EC}" type="slidenum">
              <a:rPr lang="en-US" smtClean="0"/>
              <a:pPr/>
              <a:t>26</a:t>
            </a:fld>
            <a:endParaRPr lang="en-US"/>
          </a:p>
        </p:txBody>
      </p:sp>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Commas in a Sentence</a:t>
            </a:r>
            <a:endParaRPr lang="en-US" dirty="0"/>
          </a:p>
        </p:txBody>
      </p:sp>
      <p:sp>
        <p:nvSpPr>
          <p:cNvPr id="3" name="Content Placeholder 2"/>
          <p:cNvSpPr>
            <a:spLocks noGrp="1"/>
          </p:cNvSpPr>
          <p:nvPr>
            <p:ph idx="1"/>
          </p:nvPr>
        </p:nvSpPr>
        <p:spPr/>
        <p:txBody>
          <a:bodyPr/>
          <a:lstStyle/>
          <a:p>
            <a:r>
              <a:rPr lang="en-US" dirty="0" smtClean="0"/>
              <a:t>Read each question.  Write the letter that matches the correctly punctuated sentence.</a:t>
            </a:r>
          </a:p>
          <a:p>
            <a:pPr marL="514350" indent="-514350">
              <a:buAutoNum type="alphaLcPeriod"/>
            </a:pPr>
            <a:r>
              <a:rPr lang="en-US" dirty="0" smtClean="0"/>
              <a:t>Luckily, the fossil was not damaged.</a:t>
            </a:r>
          </a:p>
          <a:p>
            <a:pPr marL="514350" indent="-514350">
              <a:buAutoNum type="alphaLcPeriod"/>
            </a:pPr>
            <a:r>
              <a:rPr lang="en-US" dirty="0" smtClean="0"/>
              <a:t>Luckily the fossil, was not damaged.</a:t>
            </a:r>
          </a:p>
          <a:p>
            <a:pPr marL="514350" indent="-514350">
              <a:buAutoNum type="alphaLcPeriod"/>
            </a:pPr>
            <a:r>
              <a:rPr lang="en-US" dirty="0" smtClean="0"/>
              <a:t>Luckily the fossil was not, damaged.</a:t>
            </a:r>
          </a:p>
          <a:p>
            <a:pPr marL="514350" indent="-514350">
              <a:buAutoNum type="alphaLcPeriod"/>
            </a:pPr>
            <a:r>
              <a:rPr lang="en-US" dirty="0" smtClean="0"/>
              <a:t>Luckily the fossil was not damaged.</a:t>
            </a:r>
            <a:endParaRPr lang="en-US" dirty="0"/>
          </a:p>
        </p:txBody>
      </p:sp>
      <p:sp>
        <p:nvSpPr>
          <p:cNvPr id="4" name="Date Placeholder 3"/>
          <p:cNvSpPr>
            <a:spLocks noGrp="1"/>
          </p:cNvSpPr>
          <p:nvPr>
            <p:ph type="dt" sz="half" idx="10"/>
          </p:nvPr>
        </p:nvSpPr>
        <p:spPr/>
        <p:txBody>
          <a:bodyPr/>
          <a:lstStyle/>
          <a:p>
            <a:fld id="{F54F75FB-FE7E-3D40-B7C2-F75340E4B190}" type="datetime1">
              <a:rPr lang="en-US" smtClean="0"/>
              <a:pPr/>
              <a:t>5/9/11</a:t>
            </a:fld>
            <a:endParaRPr lang="en-US"/>
          </a:p>
        </p:txBody>
      </p:sp>
      <p:sp>
        <p:nvSpPr>
          <p:cNvPr id="6" name="Slide Number Placeholder 5"/>
          <p:cNvSpPr>
            <a:spLocks noGrp="1"/>
          </p:cNvSpPr>
          <p:nvPr>
            <p:ph type="sldNum" sz="quarter" idx="12"/>
          </p:nvPr>
        </p:nvSpPr>
        <p:spPr/>
        <p:txBody>
          <a:bodyPr/>
          <a:lstStyle/>
          <a:p>
            <a:fld id="{E6A55412-34E8-5641-9C4D-8FC41949B7EC}" type="slidenum">
              <a:rPr lang="en-US" smtClean="0"/>
              <a:pPr/>
              <a:t>27</a:t>
            </a:fld>
            <a:endParaRPr lang="en-US"/>
          </a:p>
        </p:txBody>
      </p:sp>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Commas in a Sentence</a:t>
            </a:r>
            <a:endParaRPr lang="en-US" dirty="0"/>
          </a:p>
        </p:txBody>
      </p:sp>
      <p:sp>
        <p:nvSpPr>
          <p:cNvPr id="7" name="Content Placeholder 6"/>
          <p:cNvSpPr>
            <a:spLocks noGrp="1"/>
          </p:cNvSpPr>
          <p:nvPr>
            <p:ph idx="1"/>
          </p:nvPr>
        </p:nvSpPr>
        <p:spPr/>
        <p:txBody>
          <a:bodyPr/>
          <a:lstStyle/>
          <a:p>
            <a:pPr marL="514350" indent="-514350">
              <a:buAutoNum type="alphaLcPeriod"/>
            </a:pPr>
            <a:r>
              <a:rPr lang="en-US" dirty="0" smtClean="0"/>
              <a:t>In 1821 Mary </a:t>
            </a:r>
            <a:r>
              <a:rPr lang="en-US" dirty="0" err="1" smtClean="0"/>
              <a:t>Anning</a:t>
            </a:r>
            <a:r>
              <a:rPr lang="en-US" dirty="0" smtClean="0"/>
              <a:t>, discovered two important fossils.</a:t>
            </a:r>
          </a:p>
          <a:p>
            <a:pPr marL="514350" indent="-514350">
              <a:buAutoNum type="alphaLcPeriod"/>
            </a:pPr>
            <a:r>
              <a:rPr lang="en-US" dirty="0" smtClean="0"/>
              <a:t>In 1821 Mary </a:t>
            </a:r>
            <a:r>
              <a:rPr lang="en-US" dirty="0" err="1" smtClean="0"/>
              <a:t>Anning</a:t>
            </a:r>
            <a:r>
              <a:rPr lang="en-US" dirty="0" smtClean="0"/>
              <a:t> discovered two important fossils.</a:t>
            </a:r>
          </a:p>
          <a:p>
            <a:pPr marL="514350" indent="-514350">
              <a:buAutoNum type="alphaLcPeriod"/>
            </a:pPr>
            <a:r>
              <a:rPr lang="en-US" dirty="0" smtClean="0"/>
              <a:t>In 1821 Mary </a:t>
            </a:r>
            <a:r>
              <a:rPr lang="en-US" dirty="0" err="1" smtClean="0"/>
              <a:t>Anning</a:t>
            </a:r>
            <a:r>
              <a:rPr lang="en-US" dirty="0" smtClean="0"/>
              <a:t> discovered, two important fossils.</a:t>
            </a:r>
          </a:p>
          <a:p>
            <a:pPr marL="514350" indent="-514350">
              <a:buAutoNum type="alphaLcPeriod"/>
            </a:pPr>
            <a:r>
              <a:rPr lang="en-US" dirty="0" smtClean="0"/>
              <a:t>In 1821, Mary </a:t>
            </a:r>
            <a:r>
              <a:rPr lang="en-US" dirty="0" err="1" smtClean="0"/>
              <a:t>Anning</a:t>
            </a:r>
            <a:r>
              <a:rPr lang="en-US" dirty="0" smtClean="0"/>
              <a:t> discovered two important fossils.</a:t>
            </a:r>
            <a:endParaRPr lang="en-US" dirty="0"/>
          </a:p>
        </p:txBody>
      </p:sp>
      <p:sp>
        <p:nvSpPr>
          <p:cNvPr id="4" name="Date Placeholder 3"/>
          <p:cNvSpPr>
            <a:spLocks noGrp="1"/>
          </p:cNvSpPr>
          <p:nvPr>
            <p:ph type="dt" sz="half" idx="10"/>
          </p:nvPr>
        </p:nvSpPr>
        <p:spPr/>
        <p:txBody>
          <a:bodyPr/>
          <a:lstStyle/>
          <a:p>
            <a:fld id="{F54F75FB-FE7E-3D40-B7C2-F75340E4B190}" type="datetime1">
              <a:rPr lang="en-US" smtClean="0"/>
              <a:pPr/>
              <a:t>5/9/11</a:t>
            </a:fld>
            <a:endParaRPr lang="en-US"/>
          </a:p>
        </p:txBody>
      </p:sp>
      <p:sp>
        <p:nvSpPr>
          <p:cNvPr id="6" name="Slide Number Placeholder 5"/>
          <p:cNvSpPr>
            <a:spLocks noGrp="1"/>
          </p:cNvSpPr>
          <p:nvPr>
            <p:ph type="sldNum" sz="quarter" idx="12"/>
          </p:nvPr>
        </p:nvSpPr>
        <p:spPr/>
        <p:txBody>
          <a:bodyPr/>
          <a:lstStyle/>
          <a:p>
            <a:fld id="{E6A55412-34E8-5641-9C4D-8FC41949B7EC}" type="slidenum">
              <a:rPr lang="en-US" smtClean="0"/>
              <a:pPr/>
              <a:t>28</a:t>
            </a:fld>
            <a:endParaRPr lang="en-US"/>
          </a:p>
        </p:txBody>
      </p:sp>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Commas in a Sentence</a:t>
            </a:r>
            <a:endParaRPr lang="en-US" dirty="0"/>
          </a:p>
        </p:txBody>
      </p:sp>
      <p:sp>
        <p:nvSpPr>
          <p:cNvPr id="3" name="Content Placeholder 2"/>
          <p:cNvSpPr>
            <a:spLocks noGrp="1"/>
          </p:cNvSpPr>
          <p:nvPr>
            <p:ph idx="1"/>
          </p:nvPr>
        </p:nvSpPr>
        <p:spPr/>
        <p:txBody>
          <a:bodyPr/>
          <a:lstStyle/>
          <a:p>
            <a:pPr marL="514350" indent="-514350">
              <a:buAutoNum type="alphaLcPeriod"/>
            </a:pPr>
            <a:r>
              <a:rPr lang="en-US" dirty="0" smtClean="0"/>
              <a:t>Congratulations Jared on finding your first fossil.</a:t>
            </a:r>
          </a:p>
          <a:p>
            <a:pPr marL="514350" indent="-514350">
              <a:buAutoNum type="alphaLcPeriod"/>
            </a:pPr>
            <a:r>
              <a:rPr lang="en-US" dirty="0" smtClean="0"/>
              <a:t>Congratulations, Jared on finding your first fossil.</a:t>
            </a:r>
          </a:p>
          <a:p>
            <a:pPr marL="514350" indent="-514350">
              <a:buAutoNum type="alphaLcPeriod"/>
            </a:pPr>
            <a:r>
              <a:rPr lang="en-US" dirty="0" smtClean="0"/>
              <a:t>Congratulations, Jared, on finding your first fossil.</a:t>
            </a:r>
          </a:p>
          <a:p>
            <a:pPr marL="514350" indent="-514350">
              <a:buAutoNum type="alphaLcPeriod"/>
            </a:pPr>
            <a:r>
              <a:rPr lang="en-US" dirty="0" smtClean="0"/>
              <a:t>Congratulations Jared, on finding your first fossil.</a:t>
            </a:r>
          </a:p>
          <a:p>
            <a:endParaRPr lang="en-US" dirty="0"/>
          </a:p>
        </p:txBody>
      </p:sp>
      <p:sp>
        <p:nvSpPr>
          <p:cNvPr id="4" name="Date Placeholder 3"/>
          <p:cNvSpPr>
            <a:spLocks noGrp="1"/>
          </p:cNvSpPr>
          <p:nvPr>
            <p:ph type="dt" sz="half" idx="10"/>
          </p:nvPr>
        </p:nvSpPr>
        <p:spPr/>
        <p:txBody>
          <a:bodyPr/>
          <a:lstStyle/>
          <a:p>
            <a:fld id="{F54F75FB-FE7E-3D40-B7C2-F75340E4B190}" type="datetime1">
              <a:rPr lang="en-US" smtClean="0"/>
              <a:pPr/>
              <a:t>5/9/11</a:t>
            </a:fld>
            <a:endParaRPr lang="en-US"/>
          </a:p>
        </p:txBody>
      </p:sp>
      <p:sp>
        <p:nvSpPr>
          <p:cNvPr id="6" name="Slide Number Placeholder 5"/>
          <p:cNvSpPr>
            <a:spLocks noGrp="1"/>
          </p:cNvSpPr>
          <p:nvPr>
            <p:ph type="sldNum" sz="quarter" idx="12"/>
          </p:nvPr>
        </p:nvSpPr>
        <p:spPr/>
        <p:txBody>
          <a:bodyPr/>
          <a:lstStyle/>
          <a:p>
            <a:fld id="{E6A55412-34E8-5641-9C4D-8FC41949B7EC}" type="slidenum">
              <a:rPr lang="en-US" smtClean="0"/>
              <a:pPr/>
              <a:t>29</a:t>
            </a:fld>
            <a:endParaRPr lang="en-US"/>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Chart</a:t>
            </a:r>
            <a:br>
              <a:rPr lang="en-US" dirty="0" smtClean="0"/>
            </a:br>
            <a:r>
              <a:rPr lang="en-US" dirty="0" smtClean="0"/>
              <a:t>How a Fossil is Made</a:t>
            </a:r>
            <a:endParaRPr lang="en-US" dirty="0"/>
          </a:p>
        </p:txBody>
      </p:sp>
      <p:sp>
        <p:nvSpPr>
          <p:cNvPr id="4" name="Date Placeholder 3"/>
          <p:cNvSpPr>
            <a:spLocks noGrp="1"/>
          </p:cNvSpPr>
          <p:nvPr>
            <p:ph type="dt" sz="half" idx="10"/>
          </p:nvPr>
        </p:nvSpPr>
        <p:spPr/>
        <p:txBody>
          <a:bodyPr/>
          <a:lstStyle/>
          <a:p>
            <a:fld id="{F54F75FB-FE7E-3D40-B7C2-F75340E4B190}" type="datetime1">
              <a:rPr lang="en-US" smtClean="0"/>
              <a:pPr/>
              <a:t>5/9/11</a:t>
            </a:fld>
            <a:endParaRPr lang="en-US"/>
          </a:p>
        </p:txBody>
      </p:sp>
      <p:sp>
        <p:nvSpPr>
          <p:cNvPr id="6" name="Slide Number Placeholder 5"/>
          <p:cNvSpPr>
            <a:spLocks noGrp="1"/>
          </p:cNvSpPr>
          <p:nvPr>
            <p:ph type="sldNum" sz="quarter" idx="12"/>
          </p:nvPr>
        </p:nvSpPr>
        <p:spPr/>
        <p:txBody>
          <a:bodyPr/>
          <a:lstStyle/>
          <a:p>
            <a:fld id="{E6A55412-34E8-5641-9C4D-8FC41949B7EC}" type="slidenum">
              <a:rPr lang="en-US" smtClean="0"/>
              <a:pPr/>
              <a:t>3</a:t>
            </a:fld>
            <a:endParaRPr lang="en-US"/>
          </a:p>
        </p:txBody>
      </p:sp>
      <p:graphicFrame>
        <p:nvGraphicFramePr>
          <p:cNvPr id="9" name="Content Placeholder 8"/>
          <p:cNvGraphicFramePr>
            <a:graphicFrameLocks noGrp="1"/>
          </p:cNvGraphicFramePr>
          <p:nvPr>
            <p:ph idx="1"/>
          </p:nvPr>
        </p:nvGraphicFramePr>
        <p:xfrm>
          <a:off x="457200" y="1600200"/>
          <a:ext cx="8229600" cy="46482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11" name="Rectangle 10"/>
          <p:cNvSpPr/>
          <p:nvPr/>
        </p:nvSpPr>
        <p:spPr>
          <a:xfrm>
            <a:off x="762000" y="2743200"/>
            <a:ext cx="1828800" cy="45720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581400" y="2667000"/>
            <a:ext cx="1981200" cy="45720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6553200" y="2667000"/>
            <a:ext cx="1905000" cy="38100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685800" y="4267200"/>
            <a:ext cx="1905000" cy="121920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657600" y="4267200"/>
            <a:ext cx="1828800" cy="129540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7086600" y="6248400"/>
            <a:ext cx="1621620" cy="369332"/>
          </a:xfrm>
          <a:prstGeom prst="rect">
            <a:avLst/>
          </a:prstGeom>
          <a:noFill/>
        </p:spPr>
        <p:txBody>
          <a:bodyPr wrap="none" rtlCol="0">
            <a:spAutoFit/>
          </a:bodyPr>
          <a:lstStyle/>
          <a:p>
            <a:r>
              <a:rPr lang="en-US" dirty="0" smtClean="0">
                <a:hlinkClick r:id="rId7" action="ppaction://hlinksldjump"/>
              </a:rPr>
              <a:t>Back to Day 1</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11"/>
                                        </p:tgtEl>
                                      </p:cBhvr>
                                    </p:animEffect>
                                    <p:anim calcmode="lin" valueType="num">
                                      <p:cBhvr>
                                        <p:cTn id="7" dur="1000"/>
                                        <p:tgtEl>
                                          <p:spTgt spid="11"/>
                                        </p:tgtEl>
                                        <p:attrNameLst>
                                          <p:attrName>ppt_x</p:attrName>
                                        </p:attrNameLst>
                                      </p:cBhvr>
                                      <p:tavLst>
                                        <p:tav tm="0">
                                          <p:val>
                                            <p:strVal val="ppt_x"/>
                                          </p:val>
                                        </p:tav>
                                        <p:tav tm="100000">
                                          <p:val>
                                            <p:strVal val="ppt_x"/>
                                          </p:val>
                                        </p:tav>
                                      </p:tavLst>
                                    </p:anim>
                                    <p:anim calcmode="lin" valueType="num">
                                      <p:cBhvr>
                                        <p:cTn id="8" dur="1000"/>
                                        <p:tgtEl>
                                          <p:spTgt spid="11"/>
                                        </p:tgtEl>
                                        <p:attrNameLst>
                                          <p:attrName>ppt_y</p:attrName>
                                        </p:attrNameLst>
                                      </p:cBhvr>
                                      <p:tavLst>
                                        <p:tav tm="0">
                                          <p:val>
                                            <p:strVal val="ppt_y"/>
                                          </p:val>
                                        </p:tav>
                                        <p:tav tm="100000">
                                          <p:val>
                                            <p:strVal val="ppt_y+.1"/>
                                          </p:val>
                                        </p:tav>
                                      </p:tavLst>
                                    </p:anim>
                                    <p:set>
                                      <p:cBhvr>
                                        <p:cTn id="9" dur="1" fill="hold">
                                          <p:stCondLst>
                                            <p:cond delay="999"/>
                                          </p:stCondLst>
                                        </p:cTn>
                                        <p:tgtEl>
                                          <p:spTgt spid="11"/>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0" nodeType="clickEffect">
                                  <p:stCondLst>
                                    <p:cond delay="0"/>
                                  </p:stCondLst>
                                  <p:childTnLst>
                                    <p:animEffect transition="out" filter="fade">
                                      <p:cBhvr>
                                        <p:cTn id="13" dur="1000"/>
                                        <p:tgtEl>
                                          <p:spTgt spid="12"/>
                                        </p:tgtEl>
                                      </p:cBhvr>
                                    </p:animEffect>
                                    <p:anim calcmode="lin" valueType="num">
                                      <p:cBhvr>
                                        <p:cTn id="14" dur="1000"/>
                                        <p:tgtEl>
                                          <p:spTgt spid="12"/>
                                        </p:tgtEl>
                                        <p:attrNameLst>
                                          <p:attrName>ppt_x</p:attrName>
                                        </p:attrNameLst>
                                      </p:cBhvr>
                                      <p:tavLst>
                                        <p:tav tm="0">
                                          <p:val>
                                            <p:strVal val="ppt_x"/>
                                          </p:val>
                                        </p:tav>
                                        <p:tav tm="100000">
                                          <p:val>
                                            <p:strVal val="ppt_x"/>
                                          </p:val>
                                        </p:tav>
                                      </p:tavLst>
                                    </p:anim>
                                    <p:anim calcmode="lin" valueType="num">
                                      <p:cBhvr>
                                        <p:cTn id="15" dur="1000"/>
                                        <p:tgtEl>
                                          <p:spTgt spid="12"/>
                                        </p:tgtEl>
                                        <p:attrNameLst>
                                          <p:attrName>ppt_y</p:attrName>
                                        </p:attrNameLst>
                                      </p:cBhvr>
                                      <p:tavLst>
                                        <p:tav tm="0">
                                          <p:val>
                                            <p:strVal val="ppt_y"/>
                                          </p:val>
                                        </p:tav>
                                        <p:tav tm="100000">
                                          <p:val>
                                            <p:strVal val="ppt_y+.1"/>
                                          </p:val>
                                        </p:tav>
                                      </p:tavLst>
                                    </p:anim>
                                    <p:set>
                                      <p:cBhvr>
                                        <p:cTn id="16" dur="1" fill="hold">
                                          <p:stCondLst>
                                            <p:cond delay="999"/>
                                          </p:stCondLst>
                                        </p:cTn>
                                        <p:tgtEl>
                                          <p:spTgt spid="1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grpId="0" nodeType="clickEffect">
                                  <p:stCondLst>
                                    <p:cond delay="0"/>
                                  </p:stCondLst>
                                  <p:childTnLst>
                                    <p:animEffect transition="out" filter="fade">
                                      <p:cBhvr>
                                        <p:cTn id="20" dur="1000"/>
                                        <p:tgtEl>
                                          <p:spTgt spid="13"/>
                                        </p:tgtEl>
                                      </p:cBhvr>
                                    </p:animEffect>
                                    <p:anim calcmode="lin" valueType="num">
                                      <p:cBhvr>
                                        <p:cTn id="21" dur="1000"/>
                                        <p:tgtEl>
                                          <p:spTgt spid="13"/>
                                        </p:tgtEl>
                                        <p:attrNameLst>
                                          <p:attrName>ppt_x</p:attrName>
                                        </p:attrNameLst>
                                      </p:cBhvr>
                                      <p:tavLst>
                                        <p:tav tm="0">
                                          <p:val>
                                            <p:strVal val="ppt_x"/>
                                          </p:val>
                                        </p:tav>
                                        <p:tav tm="100000">
                                          <p:val>
                                            <p:strVal val="ppt_x"/>
                                          </p:val>
                                        </p:tav>
                                      </p:tavLst>
                                    </p:anim>
                                    <p:anim calcmode="lin" valueType="num">
                                      <p:cBhvr>
                                        <p:cTn id="22" dur="1000"/>
                                        <p:tgtEl>
                                          <p:spTgt spid="13"/>
                                        </p:tgtEl>
                                        <p:attrNameLst>
                                          <p:attrName>ppt_y</p:attrName>
                                        </p:attrNameLst>
                                      </p:cBhvr>
                                      <p:tavLst>
                                        <p:tav tm="0">
                                          <p:val>
                                            <p:strVal val="ppt_y"/>
                                          </p:val>
                                        </p:tav>
                                        <p:tav tm="100000">
                                          <p:val>
                                            <p:strVal val="ppt_y+.1"/>
                                          </p:val>
                                        </p:tav>
                                      </p:tavLst>
                                    </p:anim>
                                    <p:set>
                                      <p:cBhvr>
                                        <p:cTn id="23" dur="1" fill="hold">
                                          <p:stCondLst>
                                            <p:cond delay="999"/>
                                          </p:stCondLst>
                                        </p:cTn>
                                        <p:tgtEl>
                                          <p:spTgt spid="1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grpId="0" nodeType="clickEffect">
                                  <p:stCondLst>
                                    <p:cond delay="0"/>
                                  </p:stCondLst>
                                  <p:childTnLst>
                                    <p:animEffect transition="out" filter="fade">
                                      <p:cBhvr>
                                        <p:cTn id="27" dur="1000"/>
                                        <p:tgtEl>
                                          <p:spTgt spid="14"/>
                                        </p:tgtEl>
                                      </p:cBhvr>
                                    </p:animEffect>
                                    <p:anim calcmode="lin" valueType="num">
                                      <p:cBhvr>
                                        <p:cTn id="28" dur="1000"/>
                                        <p:tgtEl>
                                          <p:spTgt spid="14"/>
                                        </p:tgtEl>
                                        <p:attrNameLst>
                                          <p:attrName>ppt_x</p:attrName>
                                        </p:attrNameLst>
                                      </p:cBhvr>
                                      <p:tavLst>
                                        <p:tav tm="0">
                                          <p:val>
                                            <p:strVal val="ppt_x"/>
                                          </p:val>
                                        </p:tav>
                                        <p:tav tm="100000">
                                          <p:val>
                                            <p:strVal val="ppt_x"/>
                                          </p:val>
                                        </p:tav>
                                      </p:tavLst>
                                    </p:anim>
                                    <p:anim calcmode="lin" valueType="num">
                                      <p:cBhvr>
                                        <p:cTn id="29" dur="1000"/>
                                        <p:tgtEl>
                                          <p:spTgt spid="14"/>
                                        </p:tgtEl>
                                        <p:attrNameLst>
                                          <p:attrName>ppt_y</p:attrName>
                                        </p:attrNameLst>
                                      </p:cBhvr>
                                      <p:tavLst>
                                        <p:tav tm="0">
                                          <p:val>
                                            <p:strVal val="ppt_y"/>
                                          </p:val>
                                        </p:tav>
                                        <p:tav tm="100000">
                                          <p:val>
                                            <p:strVal val="ppt_y+.1"/>
                                          </p:val>
                                        </p:tav>
                                      </p:tavLst>
                                    </p:anim>
                                    <p:set>
                                      <p:cBhvr>
                                        <p:cTn id="30" dur="1" fill="hold">
                                          <p:stCondLst>
                                            <p:cond delay="999"/>
                                          </p:stCondLst>
                                        </p:cTn>
                                        <p:tgtEl>
                                          <p:spTgt spid="1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exit" presetSubtype="0" fill="hold" grpId="0" nodeType="clickEffect">
                                  <p:stCondLst>
                                    <p:cond delay="0"/>
                                  </p:stCondLst>
                                  <p:childTnLst>
                                    <p:animEffect transition="out" filter="fade">
                                      <p:cBhvr>
                                        <p:cTn id="34" dur="1000"/>
                                        <p:tgtEl>
                                          <p:spTgt spid="15"/>
                                        </p:tgtEl>
                                      </p:cBhvr>
                                    </p:animEffect>
                                    <p:anim calcmode="lin" valueType="num">
                                      <p:cBhvr>
                                        <p:cTn id="35" dur="1000"/>
                                        <p:tgtEl>
                                          <p:spTgt spid="15"/>
                                        </p:tgtEl>
                                        <p:attrNameLst>
                                          <p:attrName>ppt_x</p:attrName>
                                        </p:attrNameLst>
                                      </p:cBhvr>
                                      <p:tavLst>
                                        <p:tav tm="0">
                                          <p:val>
                                            <p:strVal val="ppt_x"/>
                                          </p:val>
                                        </p:tav>
                                        <p:tav tm="100000">
                                          <p:val>
                                            <p:strVal val="ppt_x"/>
                                          </p:val>
                                        </p:tav>
                                      </p:tavLst>
                                    </p:anim>
                                    <p:anim calcmode="lin" valueType="num">
                                      <p:cBhvr>
                                        <p:cTn id="36" dur="1000"/>
                                        <p:tgtEl>
                                          <p:spTgt spid="15"/>
                                        </p:tgtEl>
                                        <p:attrNameLst>
                                          <p:attrName>ppt_y</p:attrName>
                                        </p:attrNameLst>
                                      </p:cBhvr>
                                      <p:tavLst>
                                        <p:tav tm="0">
                                          <p:val>
                                            <p:strVal val="ppt_y"/>
                                          </p:val>
                                        </p:tav>
                                        <p:tav tm="100000">
                                          <p:val>
                                            <p:strVal val="ppt_y+.1"/>
                                          </p:val>
                                        </p:tav>
                                      </p:tavLst>
                                    </p:anim>
                                    <p:set>
                                      <p:cBhvr>
                                        <p:cTn id="37" dur="1" fill="hold">
                                          <p:stCondLst>
                                            <p:cond delay="999"/>
                                          </p:stCondLst>
                                        </p:cTn>
                                        <p:tgtEl>
                                          <p:spTgt spid="1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checkerboard(across)">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Commas in a Sentence</a:t>
            </a:r>
            <a:endParaRPr lang="en-US" dirty="0"/>
          </a:p>
        </p:txBody>
      </p:sp>
      <p:sp>
        <p:nvSpPr>
          <p:cNvPr id="3" name="Content Placeholder 2"/>
          <p:cNvSpPr>
            <a:spLocks noGrp="1"/>
          </p:cNvSpPr>
          <p:nvPr>
            <p:ph idx="1"/>
          </p:nvPr>
        </p:nvSpPr>
        <p:spPr/>
        <p:txBody>
          <a:bodyPr/>
          <a:lstStyle/>
          <a:p>
            <a:pPr marL="514350" indent="-514350">
              <a:buAutoNum type="alphaLcPeriod"/>
            </a:pPr>
            <a:r>
              <a:rPr lang="en-US" dirty="0" smtClean="0"/>
              <a:t>Thank you for donating the fossil to the museum Mr. Edwards.</a:t>
            </a:r>
          </a:p>
          <a:p>
            <a:pPr marL="514350" indent="-514350">
              <a:buAutoNum type="alphaLcPeriod"/>
            </a:pPr>
            <a:r>
              <a:rPr lang="en-US" dirty="0" smtClean="0"/>
              <a:t>Thank you for donating the fossil to the museum, Mr. Edwards.</a:t>
            </a:r>
          </a:p>
          <a:p>
            <a:pPr marL="514350" indent="-514350">
              <a:buAutoNum type="alphaLcPeriod"/>
            </a:pPr>
            <a:r>
              <a:rPr lang="en-US" dirty="0" smtClean="0"/>
              <a:t>Thank you, for donating the fossil to the museum Mr. Edwards.</a:t>
            </a:r>
          </a:p>
          <a:p>
            <a:pPr marL="514350" indent="-514350">
              <a:buAutoNum type="alphaLcPeriod"/>
            </a:pPr>
            <a:r>
              <a:rPr lang="en-US" dirty="0" smtClean="0"/>
              <a:t>Thank you for donating, the fossil to the museum Mr. Edwards.</a:t>
            </a:r>
            <a:endParaRPr lang="en-US" dirty="0"/>
          </a:p>
        </p:txBody>
      </p:sp>
      <p:sp>
        <p:nvSpPr>
          <p:cNvPr id="4" name="Date Placeholder 3"/>
          <p:cNvSpPr>
            <a:spLocks noGrp="1"/>
          </p:cNvSpPr>
          <p:nvPr>
            <p:ph type="dt" sz="half" idx="10"/>
          </p:nvPr>
        </p:nvSpPr>
        <p:spPr/>
        <p:txBody>
          <a:bodyPr/>
          <a:lstStyle/>
          <a:p>
            <a:fld id="{F54F75FB-FE7E-3D40-B7C2-F75340E4B190}" type="datetime1">
              <a:rPr lang="en-US" smtClean="0"/>
              <a:pPr/>
              <a:t>5/9/11</a:t>
            </a:fld>
            <a:endParaRPr lang="en-US"/>
          </a:p>
        </p:txBody>
      </p:sp>
      <p:sp>
        <p:nvSpPr>
          <p:cNvPr id="6" name="Slide Number Placeholder 5"/>
          <p:cNvSpPr>
            <a:spLocks noGrp="1"/>
          </p:cNvSpPr>
          <p:nvPr>
            <p:ph type="sldNum" sz="quarter" idx="12"/>
          </p:nvPr>
        </p:nvSpPr>
        <p:spPr/>
        <p:txBody>
          <a:bodyPr/>
          <a:lstStyle/>
          <a:p>
            <a:fld id="{E6A55412-34E8-5641-9C4D-8FC41949B7EC}" type="slidenum">
              <a:rPr lang="en-US" smtClean="0"/>
              <a:pPr/>
              <a:t>30</a:t>
            </a:fld>
            <a:endParaRPr lang="en-US"/>
          </a:p>
        </p:txBody>
      </p:sp>
      <p:sp>
        <p:nvSpPr>
          <p:cNvPr id="7" name="TextBox 6"/>
          <p:cNvSpPr txBox="1"/>
          <p:nvPr/>
        </p:nvSpPr>
        <p:spPr>
          <a:xfrm>
            <a:off x="5684265" y="6505613"/>
            <a:ext cx="1621620" cy="369332"/>
          </a:xfrm>
          <a:prstGeom prst="rect">
            <a:avLst/>
          </a:prstGeom>
          <a:noFill/>
        </p:spPr>
        <p:txBody>
          <a:bodyPr wrap="none" rtlCol="0">
            <a:spAutoFit/>
          </a:bodyPr>
          <a:lstStyle/>
          <a:p>
            <a:r>
              <a:rPr lang="en-US" dirty="0" smtClean="0">
                <a:hlinkClick r:id="rId2" action="ppaction://hlinksldjump"/>
              </a:rPr>
              <a:t>Back to Day 3</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Prewriting: Persuasive Voice</a:t>
            </a:r>
            <a:endParaRPr lang="en-US" dirty="0"/>
          </a:p>
        </p:txBody>
      </p:sp>
      <p:sp>
        <p:nvSpPr>
          <p:cNvPr id="3" name="Text Placeholder 2"/>
          <p:cNvSpPr>
            <a:spLocks noGrp="1"/>
          </p:cNvSpPr>
          <p:nvPr>
            <p:ph type="body" idx="1"/>
          </p:nvPr>
        </p:nvSpPr>
        <p:spPr/>
        <p:txBody>
          <a:bodyPr/>
          <a:lstStyle/>
          <a:p>
            <a:r>
              <a:rPr lang="en-US" dirty="0" smtClean="0"/>
              <a:t>Objective	</a:t>
            </a:r>
            <a:endParaRPr lang="en-US" dirty="0"/>
          </a:p>
        </p:txBody>
      </p:sp>
      <p:sp>
        <p:nvSpPr>
          <p:cNvPr id="4" name="Content Placeholder 3"/>
          <p:cNvSpPr>
            <a:spLocks noGrp="1"/>
          </p:cNvSpPr>
          <p:nvPr>
            <p:ph sz="half" idx="2"/>
          </p:nvPr>
        </p:nvSpPr>
        <p:spPr/>
        <p:txBody>
          <a:bodyPr/>
          <a:lstStyle/>
          <a:p>
            <a:r>
              <a:rPr lang="en-US" dirty="0" smtClean="0"/>
              <a:t>We will write a persuasive letter.</a:t>
            </a:r>
            <a:endParaRPr lang="en-US" dirty="0"/>
          </a:p>
        </p:txBody>
      </p:sp>
      <p:sp>
        <p:nvSpPr>
          <p:cNvPr id="5" name="Text Placeholder 4"/>
          <p:cNvSpPr>
            <a:spLocks noGrp="1"/>
          </p:cNvSpPr>
          <p:nvPr>
            <p:ph type="body" sz="quarter" idx="3"/>
          </p:nvPr>
        </p:nvSpPr>
        <p:spPr/>
        <p:txBody>
          <a:bodyPr/>
          <a:lstStyle/>
          <a:p>
            <a:r>
              <a:rPr lang="en-US" dirty="0" smtClean="0"/>
              <a:t>Importance</a:t>
            </a:r>
            <a:endParaRPr lang="en-US" dirty="0"/>
          </a:p>
        </p:txBody>
      </p:sp>
      <p:sp>
        <p:nvSpPr>
          <p:cNvPr id="6" name="Content Placeholder 5"/>
          <p:cNvSpPr>
            <a:spLocks noGrp="1"/>
          </p:cNvSpPr>
          <p:nvPr>
            <p:ph sz="quarter" idx="4"/>
          </p:nvPr>
        </p:nvSpPr>
        <p:spPr/>
        <p:txBody>
          <a:bodyPr/>
          <a:lstStyle/>
          <a:p>
            <a:r>
              <a:rPr lang="en-US" dirty="0" smtClean="0"/>
              <a:t>Readers will be persuaded when you write in you own voice about things you believe in.</a:t>
            </a:r>
          </a:p>
          <a:p>
            <a:r>
              <a:rPr lang="en-US" dirty="0" smtClean="0"/>
              <a:t>A confident voice is more persuasive.</a:t>
            </a:r>
            <a:endParaRPr lang="en-US" dirty="0"/>
          </a:p>
        </p:txBody>
      </p:sp>
      <p:sp>
        <p:nvSpPr>
          <p:cNvPr id="7" name="Date Placeholder 6"/>
          <p:cNvSpPr>
            <a:spLocks noGrp="1"/>
          </p:cNvSpPr>
          <p:nvPr>
            <p:ph type="dt" sz="half" idx="10"/>
          </p:nvPr>
        </p:nvSpPr>
        <p:spPr/>
        <p:txBody>
          <a:bodyPr/>
          <a:lstStyle/>
          <a:p>
            <a:fld id="{EC4FD10F-7522-F546-AC75-2EA927BD0CE3}" type="datetime1">
              <a:rPr lang="en-US" smtClean="0"/>
              <a:pPr/>
              <a:t>5/9/11</a:t>
            </a:fld>
            <a:endParaRPr lang="en-US"/>
          </a:p>
        </p:txBody>
      </p:sp>
      <p:sp>
        <p:nvSpPr>
          <p:cNvPr id="9" name="Slide Number Placeholder 8"/>
          <p:cNvSpPr>
            <a:spLocks noGrp="1"/>
          </p:cNvSpPr>
          <p:nvPr>
            <p:ph type="sldNum" sz="quarter" idx="12"/>
          </p:nvPr>
        </p:nvSpPr>
        <p:spPr/>
        <p:txBody>
          <a:bodyPr/>
          <a:lstStyle/>
          <a:p>
            <a:fld id="{E20765E6-AD8A-E64E-A2C6-EF848F5E2900}" type="slidenum">
              <a:rPr lang="en-US" smtClean="0"/>
              <a:pPr/>
              <a:t>31</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heckerboard(across)">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Prewriting: Persuasive Voice</a:t>
            </a:r>
            <a:endParaRPr lang="en-US" dirty="0"/>
          </a:p>
        </p:txBody>
      </p:sp>
      <p:sp>
        <p:nvSpPr>
          <p:cNvPr id="3" name="Text Placeholder 2"/>
          <p:cNvSpPr>
            <a:spLocks noGrp="1"/>
          </p:cNvSpPr>
          <p:nvPr>
            <p:ph type="body" idx="1"/>
          </p:nvPr>
        </p:nvSpPr>
        <p:spPr/>
        <p:txBody>
          <a:bodyPr/>
          <a:lstStyle/>
          <a:p>
            <a:r>
              <a:rPr lang="en-US" dirty="0" smtClean="0"/>
              <a:t>Skill </a:t>
            </a:r>
            <a:endParaRPr lang="en-US" dirty="0"/>
          </a:p>
        </p:txBody>
      </p:sp>
      <p:sp>
        <p:nvSpPr>
          <p:cNvPr id="4" name="Content Placeholder 3"/>
          <p:cNvSpPr>
            <a:spLocks noGrp="1"/>
          </p:cNvSpPr>
          <p:nvPr>
            <p:ph sz="half" idx="2"/>
          </p:nvPr>
        </p:nvSpPr>
        <p:spPr/>
        <p:txBody>
          <a:bodyPr/>
          <a:lstStyle/>
          <a:p>
            <a:r>
              <a:rPr lang="en-US" dirty="0" smtClean="0"/>
              <a:t>Avoid words like:</a:t>
            </a:r>
          </a:p>
          <a:p>
            <a:pPr lvl="1"/>
            <a:r>
              <a:rPr lang="en-US" dirty="0" smtClean="0"/>
              <a:t>“I guess that…”</a:t>
            </a:r>
          </a:p>
          <a:p>
            <a:pPr lvl="1"/>
            <a:r>
              <a:rPr lang="en-US" dirty="0" smtClean="0"/>
              <a:t>“Maybe you could…”</a:t>
            </a:r>
          </a:p>
          <a:p>
            <a:pPr lvl="1"/>
            <a:r>
              <a:rPr lang="en-US" dirty="0" smtClean="0"/>
              <a:t>“It seems to me…”</a:t>
            </a:r>
          </a:p>
          <a:p>
            <a:pPr lvl="1"/>
            <a:r>
              <a:rPr lang="en-US" dirty="0" smtClean="0"/>
              <a:t>“Some people think…”</a:t>
            </a:r>
          </a:p>
          <a:p>
            <a:r>
              <a:rPr lang="en-US" dirty="0" smtClean="0"/>
              <a:t>Use words like:</a:t>
            </a:r>
          </a:p>
          <a:p>
            <a:pPr lvl="1"/>
            <a:r>
              <a:rPr lang="en-US" dirty="0" smtClean="0"/>
              <a:t>“Clearly, we should…”</a:t>
            </a:r>
          </a:p>
          <a:p>
            <a:pPr lvl="1"/>
            <a:r>
              <a:rPr lang="en-US" dirty="0" smtClean="0"/>
              <a:t>“It is evident that…”</a:t>
            </a:r>
          </a:p>
          <a:p>
            <a:pPr lvl="1"/>
            <a:r>
              <a:rPr lang="en-US" dirty="0" smtClean="0"/>
              <a:t>“We can all agree…”</a:t>
            </a:r>
          </a:p>
          <a:p>
            <a:pPr lvl="1"/>
            <a:r>
              <a:rPr lang="en-US" dirty="0" smtClean="0"/>
              <a:t>“The best possible thing to do is…”</a:t>
            </a:r>
          </a:p>
        </p:txBody>
      </p:sp>
      <p:sp>
        <p:nvSpPr>
          <p:cNvPr id="5" name="Text Placeholder 4"/>
          <p:cNvSpPr>
            <a:spLocks noGrp="1"/>
          </p:cNvSpPr>
          <p:nvPr>
            <p:ph type="body" sz="quarter" idx="3"/>
          </p:nvPr>
        </p:nvSpPr>
        <p:spPr/>
        <p:txBody>
          <a:bodyPr/>
          <a:lstStyle/>
          <a:p>
            <a:r>
              <a:rPr lang="en-US" dirty="0" smtClean="0"/>
              <a:t>Discuss</a:t>
            </a:r>
            <a:endParaRPr lang="en-US" dirty="0"/>
          </a:p>
        </p:txBody>
      </p:sp>
      <p:sp>
        <p:nvSpPr>
          <p:cNvPr id="6" name="Content Placeholder 5"/>
          <p:cNvSpPr>
            <a:spLocks noGrp="1"/>
          </p:cNvSpPr>
          <p:nvPr>
            <p:ph sz="quarter" idx="4"/>
          </p:nvPr>
        </p:nvSpPr>
        <p:spPr/>
        <p:txBody>
          <a:bodyPr/>
          <a:lstStyle/>
          <a:p>
            <a:r>
              <a:rPr lang="en-US" dirty="0" smtClean="0"/>
              <a:t>Why is the second group of phrases stronger?</a:t>
            </a:r>
            <a:endParaRPr lang="en-US" dirty="0"/>
          </a:p>
        </p:txBody>
      </p:sp>
      <p:sp>
        <p:nvSpPr>
          <p:cNvPr id="7" name="Date Placeholder 6"/>
          <p:cNvSpPr>
            <a:spLocks noGrp="1"/>
          </p:cNvSpPr>
          <p:nvPr>
            <p:ph type="dt" sz="half" idx="10"/>
          </p:nvPr>
        </p:nvSpPr>
        <p:spPr/>
        <p:txBody>
          <a:bodyPr/>
          <a:lstStyle/>
          <a:p>
            <a:fld id="{EC4FD10F-7522-F546-AC75-2EA927BD0CE3}" type="datetime1">
              <a:rPr lang="en-US" smtClean="0"/>
              <a:pPr/>
              <a:t>5/9/11</a:t>
            </a:fld>
            <a:endParaRPr lang="en-US"/>
          </a:p>
        </p:txBody>
      </p:sp>
      <p:sp>
        <p:nvSpPr>
          <p:cNvPr id="9" name="Slide Number Placeholder 8"/>
          <p:cNvSpPr>
            <a:spLocks noGrp="1"/>
          </p:cNvSpPr>
          <p:nvPr>
            <p:ph type="sldNum" sz="quarter" idx="12"/>
          </p:nvPr>
        </p:nvSpPr>
        <p:spPr/>
        <p:txBody>
          <a:bodyPr/>
          <a:lstStyle/>
          <a:p>
            <a:fld id="{E20765E6-AD8A-E64E-A2C6-EF848F5E2900}" type="slidenum">
              <a:rPr lang="en-US" smtClean="0"/>
              <a:pPr/>
              <a:t>32</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Prewriting: Planning a Persuasive Letter</a:t>
            </a:r>
            <a:endParaRPr lang="en-US" dirty="0"/>
          </a:p>
        </p:txBody>
      </p:sp>
      <p:graphicFrame>
        <p:nvGraphicFramePr>
          <p:cNvPr id="7" name="Content Placeholder 6"/>
          <p:cNvGraphicFramePr>
            <a:graphicFrameLocks noGrp="1"/>
          </p:cNvGraphicFramePr>
          <p:nvPr>
            <p:ph idx="1"/>
          </p:nvPr>
        </p:nvGraphicFramePr>
        <p:xfrm>
          <a:off x="457200" y="1600200"/>
          <a:ext cx="8229600" cy="378460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US" dirty="0" smtClean="0">
                          <a:solidFill>
                            <a:srgbClr val="000000"/>
                          </a:solidFill>
                        </a:rPr>
                        <a:t>Write a persuasive letter telling what you think someone who has found an artifact</a:t>
                      </a:r>
                      <a:r>
                        <a:rPr lang="en-US" baseline="0" dirty="0" smtClean="0">
                          <a:solidFill>
                            <a:srgbClr val="000000"/>
                          </a:solidFill>
                        </a:rPr>
                        <a:t> like a fossil should do with it, and why.</a:t>
                      </a:r>
                      <a:endParaRPr lang="en-US" dirty="0">
                        <a:solidFill>
                          <a:srgbClr val="000000"/>
                        </a:solidFill>
                      </a:endParaRPr>
                    </a:p>
                  </a:txBody>
                  <a:tcPr/>
                </a:tc>
                <a:tc>
                  <a:txBody>
                    <a:bodyPr/>
                    <a:lstStyle/>
                    <a:p>
                      <a:pPr algn="ctr"/>
                      <a:r>
                        <a:rPr lang="en-US" dirty="0" smtClean="0">
                          <a:solidFill>
                            <a:srgbClr val="000000"/>
                          </a:solidFill>
                        </a:rPr>
                        <a:t>Title</a:t>
                      </a:r>
                      <a:r>
                        <a:rPr lang="en-US" baseline="0" dirty="0" smtClean="0">
                          <a:solidFill>
                            <a:srgbClr val="000000"/>
                          </a:solidFill>
                        </a:rPr>
                        <a:t> or Topic:</a:t>
                      </a:r>
                      <a:endParaRPr lang="en-US" dirty="0">
                        <a:solidFill>
                          <a:srgbClr val="000000"/>
                        </a:solidFill>
                      </a:endParaRPr>
                    </a:p>
                  </a:txBody>
                  <a:tcPr/>
                </a:tc>
              </a:tr>
              <a:tr h="370840">
                <a:tc>
                  <a:txBody>
                    <a:bodyPr/>
                    <a:lstStyle/>
                    <a:p>
                      <a:pPr algn="r"/>
                      <a:r>
                        <a:rPr lang="en-US" dirty="0" smtClean="0"/>
                        <a:t>Goal:</a:t>
                      </a:r>
                      <a:endParaRPr lang="en-US" dirty="0"/>
                    </a:p>
                  </a:txBody>
                  <a:tcPr/>
                </a:tc>
                <a:tc>
                  <a:txBody>
                    <a:bodyPr/>
                    <a:lstStyle/>
                    <a:p>
                      <a:endParaRPr lang="en-US" dirty="0"/>
                    </a:p>
                  </a:txBody>
                  <a:tcPr/>
                </a:tc>
              </a:tr>
              <a:tr h="370840">
                <a:tc>
                  <a:txBody>
                    <a:bodyPr/>
                    <a:lstStyle/>
                    <a:p>
                      <a:pPr algn="r"/>
                      <a:r>
                        <a:rPr lang="en-US" dirty="0" smtClean="0"/>
                        <a:t>Reason:</a:t>
                      </a:r>
                      <a:endParaRPr lang="en-US" dirty="0"/>
                    </a:p>
                  </a:txBody>
                  <a:tcPr/>
                </a:tc>
                <a:tc>
                  <a:txBody>
                    <a:bodyPr/>
                    <a:lstStyle/>
                    <a:p>
                      <a:endParaRPr lang="en-US" dirty="0"/>
                    </a:p>
                  </a:txBody>
                  <a:tcPr/>
                </a:tc>
              </a:tr>
              <a:tr h="370840">
                <a:tc>
                  <a:txBody>
                    <a:bodyPr/>
                    <a:lstStyle/>
                    <a:p>
                      <a:pPr algn="r"/>
                      <a:r>
                        <a:rPr lang="en-US" dirty="0" smtClean="0"/>
                        <a:t>Example:</a:t>
                      </a:r>
                      <a:endParaRPr lang="en-US" dirty="0"/>
                    </a:p>
                  </a:txBody>
                  <a:tcPr/>
                </a:tc>
                <a:tc>
                  <a:txBody>
                    <a:bodyPr/>
                    <a:lstStyle/>
                    <a:p>
                      <a:endParaRPr lang="en-US" dirty="0"/>
                    </a:p>
                  </a:txBody>
                  <a:tcPr/>
                </a:tc>
              </a:tr>
              <a:tr h="370840">
                <a:tc>
                  <a:txBody>
                    <a:bodyPr/>
                    <a:lstStyle/>
                    <a:p>
                      <a:pPr algn="r"/>
                      <a:r>
                        <a:rPr lang="en-US" dirty="0" smtClean="0"/>
                        <a:t>Reason:</a:t>
                      </a:r>
                      <a:endParaRPr lang="en-US" dirty="0"/>
                    </a:p>
                  </a:txBody>
                  <a:tcPr/>
                </a:tc>
                <a:tc>
                  <a:txBody>
                    <a:bodyPr/>
                    <a:lstStyle/>
                    <a:p>
                      <a:endParaRPr lang="en-US" dirty="0"/>
                    </a:p>
                  </a:txBody>
                  <a:tcPr/>
                </a:tc>
              </a:tr>
              <a:tr h="370840">
                <a:tc>
                  <a:txBody>
                    <a:bodyPr/>
                    <a:lstStyle/>
                    <a:p>
                      <a:pPr algn="r"/>
                      <a:r>
                        <a:rPr lang="en-US" dirty="0" smtClean="0"/>
                        <a:t>Example:</a:t>
                      </a:r>
                      <a:endParaRPr lang="en-US" dirty="0"/>
                    </a:p>
                  </a:txBody>
                  <a:tcPr/>
                </a:tc>
                <a:tc>
                  <a:txBody>
                    <a:bodyPr/>
                    <a:lstStyle/>
                    <a:p>
                      <a:endParaRPr lang="en-US" dirty="0"/>
                    </a:p>
                  </a:txBody>
                  <a:tcPr/>
                </a:tc>
              </a:tr>
              <a:tr h="370840">
                <a:tc>
                  <a:txBody>
                    <a:bodyPr/>
                    <a:lstStyle/>
                    <a:p>
                      <a:pPr algn="r"/>
                      <a:r>
                        <a:rPr lang="en-US" dirty="0" smtClean="0"/>
                        <a:t>Reason:</a:t>
                      </a:r>
                      <a:endParaRPr lang="en-US" dirty="0"/>
                    </a:p>
                  </a:txBody>
                  <a:tcPr/>
                </a:tc>
                <a:tc>
                  <a:txBody>
                    <a:bodyPr/>
                    <a:lstStyle/>
                    <a:p>
                      <a:endParaRPr lang="en-US" dirty="0"/>
                    </a:p>
                  </a:txBody>
                  <a:tcPr/>
                </a:tc>
              </a:tr>
              <a:tr h="370840">
                <a:tc>
                  <a:txBody>
                    <a:bodyPr/>
                    <a:lstStyle/>
                    <a:p>
                      <a:pPr algn="r"/>
                      <a:r>
                        <a:rPr lang="en-US" dirty="0" smtClean="0"/>
                        <a:t>Example:</a:t>
                      </a:r>
                      <a:endParaRPr lang="en-US" dirty="0"/>
                    </a:p>
                  </a:txBody>
                  <a:tcPr/>
                </a:tc>
                <a:tc>
                  <a:txBody>
                    <a:bodyPr/>
                    <a:lstStyle/>
                    <a:p>
                      <a:endParaRPr lang="en-US"/>
                    </a:p>
                  </a:txBody>
                  <a:tcPr/>
                </a:tc>
              </a:tr>
            </a:tbl>
          </a:graphicData>
        </a:graphic>
      </p:graphicFrame>
      <p:sp>
        <p:nvSpPr>
          <p:cNvPr id="4" name="Date Placeholder 3"/>
          <p:cNvSpPr>
            <a:spLocks noGrp="1"/>
          </p:cNvSpPr>
          <p:nvPr>
            <p:ph type="dt" sz="half" idx="10"/>
          </p:nvPr>
        </p:nvSpPr>
        <p:spPr/>
        <p:txBody>
          <a:bodyPr/>
          <a:lstStyle/>
          <a:p>
            <a:fld id="{F54F75FB-FE7E-3D40-B7C2-F75340E4B190}" type="datetime1">
              <a:rPr lang="en-US" smtClean="0"/>
              <a:pPr/>
              <a:t>5/9/11</a:t>
            </a:fld>
            <a:endParaRPr lang="en-US"/>
          </a:p>
        </p:txBody>
      </p:sp>
      <p:sp>
        <p:nvSpPr>
          <p:cNvPr id="6" name="Slide Number Placeholder 5"/>
          <p:cNvSpPr>
            <a:spLocks noGrp="1"/>
          </p:cNvSpPr>
          <p:nvPr>
            <p:ph type="sldNum" sz="quarter" idx="12"/>
          </p:nvPr>
        </p:nvSpPr>
        <p:spPr/>
        <p:txBody>
          <a:bodyPr/>
          <a:lstStyle/>
          <a:p>
            <a:fld id="{E6A55412-34E8-5641-9C4D-8FC41949B7EC}" type="slidenum">
              <a:rPr lang="en-US" smtClean="0"/>
              <a:pPr/>
              <a:t>33</a:t>
            </a:fld>
            <a:endParaRPr lang="en-US"/>
          </a:p>
        </p:txBody>
      </p:sp>
      <p:sp>
        <p:nvSpPr>
          <p:cNvPr id="8" name="TextBox 7"/>
          <p:cNvSpPr txBox="1"/>
          <p:nvPr/>
        </p:nvSpPr>
        <p:spPr>
          <a:xfrm>
            <a:off x="6133430" y="6552081"/>
            <a:ext cx="1621620" cy="369332"/>
          </a:xfrm>
          <a:prstGeom prst="rect">
            <a:avLst/>
          </a:prstGeom>
          <a:noFill/>
        </p:spPr>
        <p:txBody>
          <a:bodyPr wrap="none" rtlCol="0">
            <a:spAutoFit/>
          </a:bodyPr>
          <a:lstStyle/>
          <a:p>
            <a:r>
              <a:rPr lang="en-US" dirty="0" smtClean="0">
                <a:hlinkClick r:id="rId2" action="ppaction://hlinksldjump"/>
              </a:rPr>
              <a:t>Back to Day 3</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4</a:t>
            </a:r>
            <a:endParaRPr lang="en-US" dirty="0"/>
          </a:p>
        </p:txBody>
      </p:sp>
      <p:sp>
        <p:nvSpPr>
          <p:cNvPr id="3" name="Text Placeholder 2"/>
          <p:cNvSpPr>
            <a:spLocks noGrp="1"/>
          </p:cNvSpPr>
          <p:nvPr>
            <p:ph type="body" idx="1"/>
          </p:nvPr>
        </p:nvSpPr>
        <p:spPr/>
        <p:txBody>
          <a:bodyPr/>
          <a:lstStyle/>
          <a:p>
            <a:r>
              <a:rPr lang="en-US" dirty="0" smtClean="0"/>
              <a:t>Magazine</a:t>
            </a:r>
            <a:endParaRPr lang="en-US" dirty="0"/>
          </a:p>
        </p:txBody>
      </p:sp>
      <p:sp>
        <p:nvSpPr>
          <p:cNvPr id="4" name="Content Placeholder 3"/>
          <p:cNvSpPr>
            <a:spLocks noGrp="1"/>
          </p:cNvSpPr>
          <p:nvPr>
            <p:ph sz="half" idx="2"/>
          </p:nvPr>
        </p:nvSpPr>
        <p:spPr/>
        <p:txBody>
          <a:bodyPr/>
          <a:lstStyle/>
          <a:p>
            <a:r>
              <a:rPr lang="en-US" b="1" dirty="0" smtClean="0"/>
              <a:t>Vocabulary and Oral Language</a:t>
            </a:r>
          </a:p>
          <a:p>
            <a:pPr lvl="1"/>
            <a:r>
              <a:rPr lang="en-US" dirty="0" smtClean="0">
                <a:hlinkClick r:id="rId2" action="ppaction://hlinksldjump"/>
              </a:rPr>
              <a:t>Denotation and Connotation (T128-129)</a:t>
            </a:r>
            <a:endParaRPr lang="en-US" dirty="0" smtClean="0"/>
          </a:p>
          <a:p>
            <a:r>
              <a:rPr lang="en-US" b="1" dirty="0" smtClean="0"/>
              <a:t>Comprehension</a:t>
            </a:r>
          </a:p>
          <a:p>
            <a:pPr lvl="1"/>
            <a:r>
              <a:rPr lang="en-US" dirty="0" smtClean="0"/>
              <a:t>Activity Central (T116-117)</a:t>
            </a:r>
          </a:p>
          <a:p>
            <a:r>
              <a:rPr lang="en-US" b="1" dirty="0" smtClean="0"/>
              <a:t>Spelling</a:t>
            </a:r>
          </a:p>
          <a:p>
            <a:pPr lvl="1"/>
            <a:r>
              <a:rPr lang="en-US" dirty="0" smtClean="0"/>
              <a:t>Day 4 (T129)</a:t>
            </a:r>
          </a:p>
          <a:p>
            <a:r>
              <a:rPr lang="en-US" b="1" dirty="0" smtClean="0"/>
              <a:t>Grammar</a:t>
            </a:r>
          </a:p>
          <a:p>
            <a:pPr lvl="1"/>
            <a:r>
              <a:rPr lang="en-US" dirty="0" smtClean="0">
                <a:hlinkClick r:id="rId3" action="ppaction://hlinksldjump"/>
              </a:rPr>
              <a:t>Day 4 (T131)</a:t>
            </a:r>
            <a:endParaRPr lang="en-US" dirty="0" smtClean="0"/>
          </a:p>
          <a:p>
            <a:r>
              <a:rPr lang="en-US" b="1" dirty="0" smtClean="0"/>
              <a:t>Writing</a:t>
            </a:r>
          </a:p>
          <a:p>
            <a:pPr lvl="1"/>
            <a:r>
              <a:rPr lang="en-US" dirty="0" smtClean="0">
                <a:hlinkClick r:id="rId4" action="ppaction://hlinksldjump"/>
              </a:rPr>
              <a:t>Day 4 (T134-135)</a:t>
            </a:r>
            <a:endParaRPr lang="en-US" dirty="0" smtClean="0"/>
          </a:p>
          <a:p>
            <a:endParaRPr lang="en-US" dirty="0"/>
          </a:p>
        </p:txBody>
      </p:sp>
      <p:sp>
        <p:nvSpPr>
          <p:cNvPr id="5" name="Text Placeholder 4"/>
          <p:cNvSpPr>
            <a:spLocks noGrp="1"/>
          </p:cNvSpPr>
          <p:nvPr>
            <p:ph type="body" sz="quarter" idx="3"/>
          </p:nvPr>
        </p:nvSpPr>
        <p:spPr/>
        <p:txBody>
          <a:bodyPr/>
          <a:lstStyle/>
          <a:p>
            <a:r>
              <a:rPr lang="en-US" dirty="0" smtClean="0"/>
              <a:t>Novels</a:t>
            </a:r>
            <a:endParaRPr lang="en-US" dirty="0"/>
          </a:p>
        </p:txBody>
      </p:sp>
      <p:sp>
        <p:nvSpPr>
          <p:cNvPr id="6" name="Content Placeholder 5"/>
          <p:cNvSpPr>
            <a:spLocks noGrp="1"/>
          </p:cNvSpPr>
          <p:nvPr>
            <p:ph sz="quarter" idx="4"/>
          </p:nvPr>
        </p:nvSpPr>
        <p:spPr/>
        <p:txBody>
          <a:bodyPr/>
          <a:lstStyle/>
          <a:p>
            <a:r>
              <a:rPr lang="en-US" b="1" dirty="0" smtClean="0">
                <a:hlinkClick r:id="rId5" action="ppaction://hlinksldjump"/>
              </a:rPr>
              <a:t>Mysteries of the Mummy Kids</a:t>
            </a:r>
            <a:endParaRPr lang="en-US" b="1" dirty="0" smtClean="0"/>
          </a:p>
          <a:p>
            <a:r>
              <a:rPr lang="en-US" b="1" dirty="0" smtClean="0">
                <a:hlinkClick r:id="rId6" action="ppaction://hlinksldjump"/>
              </a:rPr>
              <a:t>Skunk Scout</a:t>
            </a:r>
            <a:endParaRPr lang="en-US" b="1" dirty="0" smtClean="0"/>
          </a:p>
          <a:p>
            <a:r>
              <a:rPr lang="en-US" b="1" dirty="0" err="1" smtClean="0">
                <a:hlinkClick r:id="rId7" action="ppaction://hlinksldjump"/>
              </a:rPr>
              <a:t>Frindle</a:t>
            </a:r>
            <a:endParaRPr lang="en-US" b="1" dirty="0" smtClean="0"/>
          </a:p>
          <a:p>
            <a:endParaRPr lang="en-US" dirty="0"/>
          </a:p>
        </p:txBody>
      </p:sp>
      <p:sp>
        <p:nvSpPr>
          <p:cNvPr id="7" name="Date Placeholder 6"/>
          <p:cNvSpPr>
            <a:spLocks noGrp="1"/>
          </p:cNvSpPr>
          <p:nvPr>
            <p:ph type="dt" sz="half" idx="10"/>
          </p:nvPr>
        </p:nvSpPr>
        <p:spPr/>
        <p:txBody>
          <a:bodyPr/>
          <a:lstStyle/>
          <a:p>
            <a:fld id="{EC4FD10F-7522-F546-AC75-2EA927BD0CE3}" type="datetime1">
              <a:rPr lang="en-US" smtClean="0"/>
              <a:pPr/>
              <a:t>5/9/11</a:t>
            </a:fld>
            <a:endParaRPr lang="en-US" dirty="0"/>
          </a:p>
        </p:txBody>
      </p:sp>
      <p:sp>
        <p:nvSpPr>
          <p:cNvPr id="9" name="Slide Number Placeholder 8"/>
          <p:cNvSpPr>
            <a:spLocks noGrp="1"/>
          </p:cNvSpPr>
          <p:nvPr>
            <p:ph type="sldNum" sz="quarter" idx="12"/>
          </p:nvPr>
        </p:nvSpPr>
        <p:spPr/>
        <p:txBody>
          <a:bodyPr/>
          <a:lstStyle/>
          <a:p>
            <a:fld id="{E20765E6-AD8A-E64E-A2C6-EF848F5E2900}" type="slidenum">
              <a:rPr lang="en-US" smtClean="0"/>
              <a:pPr/>
              <a:t>34</a:t>
            </a:fld>
            <a:endParaRPr lang="en-US"/>
          </a:p>
        </p:txBody>
      </p:sp>
    </p:spTree>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Connotation and Denotation</a:t>
            </a:r>
            <a:endParaRPr lang="en-US" dirty="0"/>
          </a:p>
        </p:txBody>
      </p:sp>
      <p:sp>
        <p:nvSpPr>
          <p:cNvPr id="3" name="Text Placeholder 2"/>
          <p:cNvSpPr>
            <a:spLocks noGrp="1"/>
          </p:cNvSpPr>
          <p:nvPr>
            <p:ph type="body" idx="1"/>
          </p:nvPr>
        </p:nvSpPr>
        <p:spPr>
          <a:xfrm>
            <a:off x="457200" y="1295400"/>
            <a:ext cx="4040188" cy="639762"/>
          </a:xfrm>
        </p:spPr>
        <p:txBody>
          <a:bodyPr/>
          <a:lstStyle/>
          <a:p>
            <a:r>
              <a:rPr lang="en-US" dirty="0" smtClean="0"/>
              <a:t>Objective</a:t>
            </a:r>
            <a:endParaRPr lang="en-US" dirty="0"/>
          </a:p>
        </p:txBody>
      </p:sp>
      <p:sp>
        <p:nvSpPr>
          <p:cNvPr id="4" name="Content Placeholder 3"/>
          <p:cNvSpPr>
            <a:spLocks noGrp="1"/>
          </p:cNvSpPr>
          <p:nvPr>
            <p:ph sz="half" idx="2"/>
          </p:nvPr>
        </p:nvSpPr>
        <p:spPr>
          <a:xfrm>
            <a:off x="457200" y="1981200"/>
            <a:ext cx="4040188" cy="3951288"/>
          </a:xfrm>
        </p:spPr>
        <p:txBody>
          <a:bodyPr/>
          <a:lstStyle/>
          <a:p>
            <a:r>
              <a:rPr lang="en-US" dirty="0" smtClean="0"/>
              <a:t>We will identify denotations and connotations of words independently.</a:t>
            </a:r>
            <a:endParaRPr lang="en-US" dirty="0"/>
          </a:p>
        </p:txBody>
      </p:sp>
      <p:sp>
        <p:nvSpPr>
          <p:cNvPr id="5" name="Text Placeholder 4"/>
          <p:cNvSpPr>
            <a:spLocks noGrp="1"/>
          </p:cNvSpPr>
          <p:nvPr>
            <p:ph type="body" sz="quarter" idx="3"/>
          </p:nvPr>
        </p:nvSpPr>
        <p:spPr>
          <a:xfrm>
            <a:off x="4648200" y="1295400"/>
            <a:ext cx="4041775" cy="639762"/>
          </a:xfrm>
        </p:spPr>
        <p:txBody>
          <a:bodyPr/>
          <a:lstStyle/>
          <a:p>
            <a:r>
              <a:rPr lang="en-US" dirty="0" smtClean="0"/>
              <a:t>Concept</a:t>
            </a:r>
            <a:endParaRPr lang="en-US" dirty="0"/>
          </a:p>
        </p:txBody>
      </p:sp>
      <p:sp>
        <p:nvSpPr>
          <p:cNvPr id="6" name="Content Placeholder 5"/>
          <p:cNvSpPr>
            <a:spLocks noGrp="1"/>
          </p:cNvSpPr>
          <p:nvPr>
            <p:ph sz="quarter" idx="4"/>
          </p:nvPr>
        </p:nvSpPr>
        <p:spPr>
          <a:xfrm>
            <a:off x="4572000" y="1981200"/>
            <a:ext cx="4041775" cy="3951288"/>
          </a:xfrm>
        </p:spPr>
        <p:txBody>
          <a:bodyPr/>
          <a:lstStyle/>
          <a:p>
            <a:r>
              <a:rPr lang="en-US" u="sng" dirty="0" smtClean="0"/>
              <a:t>Denotation</a:t>
            </a:r>
            <a:r>
              <a:rPr lang="en-US" dirty="0" smtClean="0"/>
              <a:t>: a word’s factual meaning.</a:t>
            </a:r>
          </a:p>
          <a:p>
            <a:r>
              <a:rPr lang="en-US" u="sng" dirty="0" smtClean="0"/>
              <a:t>Connotation</a:t>
            </a:r>
            <a:r>
              <a:rPr lang="en-US" dirty="0" smtClean="0"/>
              <a:t>: an idea suggested by a word.</a:t>
            </a:r>
          </a:p>
          <a:p>
            <a:pPr lvl="1"/>
            <a:r>
              <a:rPr lang="en-US" dirty="0" smtClean="0"/>
              <a:t>May be negative or positive</a:t>
            </a:r>
          </a:p>
          <a:p>
            <a:r>
              <a:rPr lang="en-US" b="1" dirty="0" smtClean="0"/>
              <a:t>Example</a:t>
            </a:r>
          </a:p>
          <a:p>
            <a:pPr lvl="1"/>
            <a:r>
              <a:rPr lang="en-US" dirty="0" smtClean="0"/>
              <a:t>They live in a </a:t>
            </a:r>
            <a:r>
              <a:rPr lang="en-US" b="1" dirty="0" smtClean="0"/>
              <a:t>house</a:t>
            </a:r>
            <a:r>
              <a:rPr lang="en-US" dirty="0" smtClean="0"/>
              <a:t> near the train station.</a:t>
            </a:r>
          </a:p>
          <a:p>
            <a:pPr lvl="1"/>
            <a:r>
              <a:rPr lang="en-US" dirty="0" smtClean="0"/>
              <a:t>They live in a </a:t>
            </a:r>
            <a:r>
              <a:rPr lang="en-US" b="1" dirty="0" smtClean="0"/>
              <a:t>shack</a:t>
            </a:r>
            <a:r>
              <a:rPr lang="en-US" dirty="0" smtClean="0"/>
              <a:t> near the train station.</a:t>
            </a:r>
          </a:p>
        </p:txBody>
      </p:sp>
      <p:sp>
        <p:nvSpPr>
          <p:cNvPr id="7" name="Date Placeholder 6"/>
          <p:cNvSpPr>
            <a:spLocks noGrp="1"/>
          </p:cNvSpPr>
          <p:nvPr>
            <p:ph type="dt" sz="half" idx="10"/>
          </p:nvPr>
        </p:nvSpPr>
        <p:spPr/>
        <p:txBody>
          <a:bodyPr/>
          <a:lstStyle/>
          <a:p>
            <a:fld id="{EC4FD10F-7522-F546-AC75-2EA927BD0CE3}" type="datetime1">
              <a:rPr lang="en-US" smtClean="0"/>
              <a:pPr/>
              <a:t>5/9/11</a:t>
            </a:fld>
            <a:endParaRPr lang="en-US"/>
          </a:p>
        </p:txBody>
      </p:sp>
      <p:sp>
        <p:nvSpPr>
          <p:cNvPr id="9" name="Slide Number Placeholder 8"/>
          <p:cNvSpPr>
            <a:spLocks noGrp="1"/>
          </p:cNvSpPr>
          <p:nvPr>
            <p:ph type="sldNum" sz="quarter" idx="12"/>
          </p:nvPr>
        </p:nvSpPr>
        <p:spPr/>
        <p:txBody>
          <a:bodyPr/>
          <a:lstStyle/>
          <a:p>
            <a:fld id="{E20765E6-AD8A-E64E-A2C6-EF848F5E2900}" type="slidenum">
              <a:rPr lang="en-US" smtClean="0"/>
              <a:pPr/>
              <a:t>35</a:t>
            </a:fld>
            <a:endParaRPr lang="en-US"/>
          </a:p>
        </p:txBody>
      </p:sp>
      <p:sp>
        <p:nvSpPr>
          <p:cNvPr id="10" name="TextBox 9"/>
          <p:cNvSpPr txBox="1"/>
          <p:nvPr/>
        </p:nvSpPr>
        <p:spPr>
          <a:xfrm>
            <a:off x="304800" y="4114800"/>
            <a:ext cx="4114800" cy="1446550"/>
          </a:xfrm>
          <a:prstGeom prst="rect">
            <a:avLst/>
          </a:prstGeom>
          <a:noFill/>
        </p:spPr>
        <p:txBody>
          <a:bodyPr wrap="square" rtlCol="0">
            <a:spAutoFit/>
          </a:bodyPr>
          <a:lstStyle/>
          <a:p>
            <a:r>
              <a:rPr lang="en-US" sz="2200" b="1" dirty="0" smtClean="0"/>
              <a:t>Importance</a:t>
            </a:r>
            <a:r>
              <a:rPr lang="en-US" sz="2200" dirty="0" smtClean="0"/>
              <a:t>: The ability to identify the connotation of a word will help you understand an author’s meaning.</a:t>
            </a:r>
            <a:endParaRPr lang="en-US" sz="2200" b="1"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heckerboard(across)">
                                      <p:cBhvr>
                                        <p:cTn id="12" dur="500"/>
                                        <p:tgtEl>
                                          <p:spTgt spid="6">
                                            <p:txEl>
                                              <p:pRg st="1" end="1"/>
                                            </p:txEl>
                                          </p:spTgt>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checkerboard(across)">
                                      <p:cBhvr>
                                        <p:cTn id="15" dur="5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checkerboard(across)">
                                      <p:cBhvr>
                                        <p:cTn id="20" dur="500"/>
                                        <p:tgtEl>
                                          <p:spTgt spid="6">
                                            <p:txEl>
                                              <p:pRg st="3" end="3"/>
                                            </p:txEl>
                                          </p:spTgt>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checkerboard(across)">
                                      <p:cBhvr>
                                        <p:cTn id="23" dur="500"/>
                                        <p:tgtEl>
                                          <p:spTgt spid="6">
                                            <p:txEl>
                                              <p:pRg st="4" end="4"/>
                                            </p:txEl>
                                          </p:spTgt>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checkerboard(across)">
                                      <p:cBhvr>
                                        <p:cTn id="26" dur="500"/>
                                        <p:tgtEl>
                                          <p:spTgt spid="6">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heckerboard(across)">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0" grpId="0"/>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Connotation and Denotation</a:t>
            </a:r>
            <a:endParaRPr lang="en-US" dirty="0"/>
          </a:p>
        </p:txBody>
      </p:sp>
      <p:sp>
        <p:nvSpPr>
          <p:cNvPr id="3" name="Text Placeholder 2"/>
          <p:cNvSpPr>
            <a:spLocks noGrp="1"/>
          </p:cNvSpPr>
          <p:nvPr>
            <p:ph type="body" idx="1"/>
          </p:nvPr>
        </p:nvSpPr>
        <p:spPr/>
        <p:txBody>
          <a:bodyPr/>
          <a:lstStyle/>
          <a:p>
            <a:r>
              <a:rPr lang="en-US" dirty="0" smtClean="0"/>
              <a:t>Skill</a:t>
            </a:r>
            <a:endParaRPr lang="en-US" dirty="0"/>
          </a:p>
        </p:txBody>
      </p:sp>
      <p:sp>
        <p:nvSpPr>
          <p:cNvPr id="4" name="Content Placeholder 3"/>
          <p:cNvSpPr>
            <a:spLocks noGrp="1"/>
          </p:cNvSpPr>
          <p:nvPr>
            <p:ph sz="half" idx="2"/>
          </p:nvPr>
        </p:nvSpPr>
        <p:spPr/>
        <p:txBody>
          <a:bodyPr/>
          <a:lstStyle/>
          <a:p>
            <a:pPr marL="457200" indent="-457200">
              <a:buAutoNum type="arabicPeriod"/>
            </a:pPr>
            <a:r>
              <a:rPr lang="en-US" dirty="0" smtClean="0"/>
              <a:t>Read the sentence.</a:t>
            </a:r>
          </a:p>
          <a:p>
            <a:pPr marL="457200" indent="-457200">
              <a:buAutoNum type="arabicPeriod"/>
            </a:pPr>
            <a:r>
              <a:rPr lang="en-US" dirty="0" smtClean="0"/>
              <a:t>Tell the meaning of the boldface word in the sentence.</a:t>
            </a:r>
          </a:p>
          <a:p>
            <a:pPr marL="457200" indent="-457200">
              <a:buAutoNum type="arabicPeriod"/>
            </a:pPr>
            <a:r>
              <a:rPr lang="en-US" dirty="0" smtClean="0"/>
              <a:t>Does the word reflect its factual meaning (denotation)?</a:t>
            </a:r>
          </a:p>
          <a:p>
            <a:pPr marL="457200" indent="-457200">
              <a:buAutoNum type="arabicPeriod"/>
            </a:pPr>
            <a:r>
              <a:rPr lang="en-US" dirty="0" smtClean="0"/>
              <a:t>Does the word reflect a negative or positive idea associated with the word (connotation)?</a:t>
            </a:r>
          </a:p>
        </p:txBody>
      </p:sp>
      <p:sp>
        <p:nvSpPr>
          <p:cNvPr id="5" name="Text Placeholder 4"/>
          <p:cNvSpPr>
            <a:spLocks noGrp="1"/>
          </p:cNvSpPr>
          <p:nvPr>
            <p:ph type="body" sz="quarter" idx="3"/>
          </p:nvPr>
        </p:nvSpPr>
        <p:spPr>
          <a:xfrm>
            <a:off x="4648200" y="1219200"/>
            <a:ext cx="4041775" cy="639762"/>
          </a:xfrm>
        </p:spPr>
        <p:txBody>
          <a:bodyPr/>
          <a:lstStyle/>
          <a:p>
            <a:r>
              <a:rPr lang="en-US" dirty="0" smtClean="0"/>
              <a:t>I do</a:t>
            </a:r>
            <a:endParaRPr lang="en-US" dirty="0"/>
          </a:p>
        </p:txBody>
      </p:sp>
      <p:sp>
        <p:nvSpPr>
          <p:cNvPr id="6" name="Content Placeholder 5"/>
          <p:cNvSpPr>
            <a:spLocks noGrp="1"/>
          </p:cNvSpPr>
          <p:nvPr>
            <p:ph sz="quarter" idx="4"/>
          </p:nvPr>
        </p:nvSpPr>
        <p:spPr>
          <a:xfrm>
            <a:off x="4648200" y="1828800"/>
            <a:ext cx="4041775" cy="3951288"/>
          </a:xfrm>
        </p:spPr>
        <p:txBody>
          <a:bodyPr/>
          <a:lstStyle/>
          <a:p>
            <a:r>
              <a:rPr lang="en-US" dirty="0" smtClean="0"/>
              <a:t>The clerk </a:t>
            </a:r>
            <a:r>
              <a:rPr lang="en-US" b="1" dirty="0" smtClean="0"/>
              <a:t>took</a:t>
            </a:r>
            <a:r>
              <a:rPr lang="en-US" dirty="0" smtClean="0"/>
              <a:t> the package from my hands.</a:t>
            </a:r>
          </a:p>
          <a:p>
            <a:pPr lvl="1"/>
            <a:r>
              <a:rPr lang="en-US" dirty="0" smtClean="0"/>
              <a:t>The word </a:t>
            </a:r>
            <a:r>
              <a:rPr lang="en-US" b="1" dirty="0" smtClean="0"/>
              <a:t>took</a:t>
            </a:r>
            <a:r>
              <a:rPr lang="en-US" dirty="0" smtClean="0"/>
              <a:t> means to remove.</a:t>
            </a:r>
          </a:p>
          <a:p>
            <a:pPr lvl="1"/>
            <a:r>
              <a:rPr lang="en-US" dirty="0" smtClean="0"/>
              <a:t>This reflects the factual meaning, so it has a </a:t>
            </a:r>
            <a:r>
              <a:rPr lang="en-US" b="1" dirty="0" smtClean="0"/>
              <a:t>denotative meaning.</a:t>
            </a:r>
            <a:endParaRPr lang="en-US" dirty="0" smtClean="0"/>
          </a:p>
          <a:p>
            <a:r>
              <a:rPr lang="en-US" dirty="0" smtClean="0"/>
              <a:t>The clerk </a:t>
            </a:r>
            <a:r>
              <a:rPr lang="en-US" b="1" dirty="0" smtClean="0"/>
              <a:t>grabbed</a:t>
            </a:r>
            <a:r>
              <a:rPr lang="en-US" dirty="0" smtClean="0"/>
              <a:t> the package from my hands.</a:t>
            </a:r>
          </a:p>
          <a:p>
            <a:pPr lvl="1"/>
            <a:r>
              <a:rPr lang="en-US" b="1" dirty="0" smtClean="0"/>
              <a:t>Grabbed </a:t>
            </a:r>
            <a:r>
              <a:rPr lang="en-US" dirty="0" smtClean="0"/>
              <a:t>also means to remove</a:t>
            </a:r>
          </a:p>
          <a:p>
            <a:pPr lvl="1"/>
            <a:r>
              <a:rPr lang="en-US" dirty="0" smtClean="0"/>
              <a:t>It reflects a negative idea.  </a:t>
            </a:r>
            <a:r>
              <a:rPr lang="en-US" b="1" dirty="0" smtClean="0"/>
              <a:t>Grabbed</a:t>
            </a:r>
            <a:r>
              <a:rPr lang="en-US" dirty="0" smtClean="0"/>
              <a:t> has a </a:t>
            </a:r>
            <a:r>
              <a:rPr lang="en-US" b="1" dirty="0" smtClean="0"/>
              <a:t>connotative meaning.</a:t>
            </a:r>
            <a:endParaRPr lang="en-US" dirty="0"/>
          </a:p>
        </p:txBody>
      </p:sp>
      <p:sp>
        <p:nvSpPr>
          <p:cNvPr id="7" name="Date Placeholder 6"/>
          <p:cNvSpPr>
            <a:spLocks noGrp="1"/>
          </p:cNvSpPr>
          <p:nvPr>
            <p:ph type="dt" sz="half" idx="10"/>
          </p:nvPr>
        </p:nvSpPr>
        <p:spPr/>
        <p:txBody>
          <a:bodyPr/>
          <a:lstStyle/>
          <a:p>
            <a:fld id="{EC4FD10F-7522-F546-AC75-2EA927BD0CE3}" type="datetime1">
              <a:rPr lang="en-US" smtClean="0"/>
              <a:pPr/>
              <a:t>5/9/11</a:t>
            </a:fld>
            <a:endParaRPr lang="en-US"/>
          </a:p>
        </p:txBody>
      </p:sp>
      <p:sp>
        <p:nvSpPr>
          <p:cNvPr id="9" name="Slide Number Placeholder 8"/>
          <p:cNvSpPr>
            <a:spLocks noGrp="1"/>
          </p:cNvSpPr>
          <p:nvPr>
            <p:ph type="sldNum" sz="quarter" idx="12"/>
          </p:nvPr>
        </p:nvSpPr>
        <p:spPr/>
        <p:txBody>
          <a:bodyPr/>
          <a:lstStyle/>
          <a:p>
            <a:fld id="{E20765E6-AD8A-E64E-A2C6-EF848F5E2900}" type="slidenum">
              <a:rPr lang="en-US" smtClean="0"/>
              <a:pPr/>
              <a:t>36</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heckerboard(across)">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checkerboard(across)">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checkerboard(across)">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checkerboard(across)">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checkerboard(across)">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Connotation and Denotation</a:t>
            </a:r>
            <a:endParaRPr lang="en-US" dirty="0"/>
          </a:p>
        </p:txBody>
      </p:sp>
      <p:sp>
        <p:nvSpPr>
          <p:cNvPr id="3" name="Text Placeholder 2"/>
          <p:cNvSpPr>
            <a:spLocks noGrp="1"/>
          </p:cNvSpPr>
          <p:nvPr>
            <p:ph type="body" idx="1"/>
          </p:nvPr>
        </p:nvSpPr>
        <p:spPr/>
        <p:txBody>
          <a:bodyPr/>
          <a:lstStyle/>
          <a:p>
            <a:r>
              <a:rPr lang="en-US" dirty="0" smtClean="0"/>
              <a:t>Skill</a:t>
            </a:r>
            <a:endParaRPr lang="en-US" dirty="0"/>
          </a:p>
        </p:txBody>
      </p:sp>
      <p:sp>
        <p:nvSpPr>
          <p:cNvPr id="4" name="Content Placeholder 3"/>
          <p:cNvSpPr>
            <a:spLocks noGrp="1"/>
          </p:cNvSpPr>
          <p:nvPr>
            <p:ph sz="half" idx="2"/>
          </p:nvPr>
        </p:nvSpPr>
        <p:spPr/>
        <p:txBody>
          <a:bodyPr/>
          <a:lstStyle/>
          <a:p>
            <a:pPr marL="457200" indent="-457200">
              <a:buAutoNum type="arabicPeriod"/>
            </a:pPr>
            <a:r>
              <a:rPr lang="en-US" dirty="0" smtClean="0"/>
              <a:t>Read the sentence.</a:t>
            </a:r>
          </a:p>
          <a:p>
            <a:pPr marL="457200" indent="-457200">
              <a:buAutoNum type="arabicPeriod"/>
            </a:pPr>
            <a:r>
              <a:rPr lang="en-US" dirty="0" smtClean="0"/>
              <a:t>Tell the meaning of the boldface word in the sentence.</a:t>
            </a:r>
          </a:p>
          <a:p>
            <a:pPr marL="457200" indent="-457200">
              <a:buAutoNum type="arabicPeriod"/>
            </a:pPr>
            <a:r>
              <a:rPr lang="en-US" dirty="0" smtClean="0"/>
              <a:t>Does the word reflect its factual meaning (denotation)?</a:t>
            </a:r>
          </a:p>
          <a:p>
            <a:pPr marL="457200" indent="-457200">
              <a:buAutoNum type="arabicPeriod"/>
            </a:pPr>
            <a:r>
              <a:rPr lang="en-US" dirty="0" smtClean="0"/>
              <a:t>Does the word reflect a negative or positive idea associated with the word (connotation)?</a:t>
            </a:r>
          </a:p>
          <a:p>
            <a:endParaRPr lang="en-US" dirty="0"/>
          </a:p>
        </p:txBody>
      </p:sp>
      <p:sp>
        <p:nvSpPr>
          <p:cNvPr id="5" name="Text Placeholder 4"/>
          <p:cNvSpPr>
            <a:spLocks noGrp="1"/>
          </p:cNvSpPr>
          <p:nvPr>
            <p:ph type="body" sz="quarter" idx="3"/>
          </p:nvPr>
        </p:nvSpPr>
        <p:spPr/>
        <p:txBody>
          <a:bodyPr/>
          <a:lstStyle/>
          <a:p>
            <a:r>
              <a:rPr lang="en-US" dirty="0" smtClean="0"/>
              <a:t>We do</a:t>
            </a:r>
            <a:endParaRPr lang="en-US" dirty="0"/>
          </a:p>
        </p:txBody>
      </p:sp>
      <p:sp>
        <p:nvSpPr>
          <p:cNvPr id="6" name="Content Placeholder 5"/>
          <p:cNvSpPr>
            <a:spLocks noGrp="1"/>
          </p:cNvSpPr>
          <p:nvPr>
            <p:ph sz="quarter" idx="4"/>
          </p:nvPr>
        </p:nvSpPr>
        <p:spPr/>
        <p:txBody>
          <a:bodyPr/>
          <a:lstStyle/>
          <a:p>
            <a:r>
              <a:rPr lang="en-US" dirty="0" smtClean="0"/>
              <a:t>Andy drove the </a:t>
            </a:r>
            <a:r>
              <a:rPr lang="en-US" b="1" dirty="0" smtClean="0"/>
              <a:t>clunker</a:t>
            </a:r>
            <a:r>
              <a:rPr lang="en-US" dirty="0" smtClean="0"/>
              <a:t> to the grocery store.</a:t>
            </a:r>
          </a:p>
          <a:p>
            <a:r>
              <a:rPr lang="en-US" dirty="0" smtClean="0"/>
              <a:t>Andy drove the </a:t>
            </a:r>
            <a:r>
              <a:rPr lang="en-US" b="1" dirty="0" smtClean="0"/>
              <a:t>car</a:t>
            </a:r>
            <a:r>
              <a:rPr lang="en-US" dirty="0" smtClean="0"/>
              <a:t> to the grocery store.</a:t>
            </a:r>
          </a:p>
          <a:p>
            <a:pPr lvl="1"/>
            <a:r>
              <a:rPr lang="en-US" dirty="0" smtClean="0"/>
              <a:t>What does </a:t>
            </a:r>
            <a:r>
              <a:rPr lang="en-US" b="1" dirty="0" smtClean="0"/>
              <a:t>clunker</a:t>
            </a:r>
            <a:r>
              <a:rPr lang="en-US" dirty="0" smtClean="0"/>
              <a:t> mean?</a:t>
            </a:r>
          </a:p>
          <a:p>
            <a:pPr lvl="1"/>
            <a:r>
              <a:rPr lang="en-US" dirty="0" smtClean="0"/>
              <a:t>What does </a:t>
            </a:r>
            <a:r>
              <a:rPr lang="en-US" b="1" dirty="0" smtClean="0"/>
              <a:t>car</a:t>
            </a:r>
            <a:r>
              <a:rPr lang="en-US" dirty="0" smtClean="0"/>
              <a:t> mean?</a:t>
            </a:r>
          </a:p>
          <a:p>
            <a:pPr lvl="1"/>
            <a:r>
              <a:rPr lang="en-US" dirty="0" smtClean="0"/>
              <a:t>Which word has a denotative (factual) meaning?</a:t>
            </a:r>
          </a:p>
          <a:p>
            <a:pPr lvl="1"/>
            <a:r>
              <a:rPr lang="en-US" dirty="0" smtClean="0"/>
              <a:t>Which word has a connotative meaning?</a:t>
            </a:r>
          </a:p>
          <a:p>
            <a:pPr lvl="1"/>
            <a:r>
              <a:rPr lang="en-US" dirty="0" smtClean="0"/>
              <a:t>How do you know?</a:t>
            </a:r>
            <a:endParaRPr lang="en-US" dirty="0"/>
          </a:p>
        </p:txBody>
      </p:sp>
      <p:sp>
        <p:nvSpPr>
          <p:cNvPr id="7" name="Date Placeholder 6"/>
          <p:cNvSpPr>
            <a:spLocks noGrp="1"/>
          </p:cNvSpPr>
          <p:nvPr>
            <p:ph type="dt" sz="half" idx="10"/>
          </p:nvPr>
        </p:nvSpPr>
        <p:spPr/>
        <p:txBody>
          <a:bodyPr/>
          <a:lstStyle/>
          <a:p>
            <a:fld id="{EC4FD10F-7522-F546-AC75-2EA927BD0CE3}" type="datetime1">
              <a:rPr lang="en-US" smtClean="0"/>
              <a:pPr/>
              <a:t>5/9/11</a:t>
            </a:fld>
            <a:endParaRPr lang="en-US"/>
          </a:p>
        </p:txBody>
      </p:sp>
      <p:sp>
        <p:nvSpPr>
          <p:cNvPr id="9" name="Slide Number Placeholder 8"/>
          <p:cNvSpPr>
            <a:spLocks noGrp="1"/>
          </p:cNvSpPr>
          <p:nvPr>
            <p:ph type="sldNum" sz="quarter" idx="12"/>
          </p:nvPr>
        </p:nvSpPr>
        <p:spPr/>
        <p:txBody>
          <a:bodyPr/>
          <a:lstStyle/>
          <a:p>
            <a:fld id="{E20765E6-AD8A-E64E-A2C6-EF848F5E2900}" type="slidenum">
              <a:rPr lang="en-US" smtClean="0"/>
              <a:pPr/>
              <a:t>37</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checkerboard(across)">
                                      <p:cBhvr>
                                        <p:cTn id="11" dur="500"/>
                                        <p:tgtEl>
                                          <p:spTgt spid="6">
                                            <p:txEl>
                                              <p:pRg st="1" end="1"/>
                                            </p:txEl>
                                          </p:spTgt>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checkerboard(across)">
                                      <p:cBhvr>
                                        <p:cTn id="14" dur="500"/>
                                        <p:tgtEl>
                                          <p:spTgt spid="6">
                                            <p:txEl>
                                              <p:pRg st="2" end="2"/>
                                            </p:txEl>
                                          </p:spTgt>
                                        </p:tgtEl>
                                      </p:cBhvr>
                                    </p:animEffect>
                                  </p:childTnLst>
                                </p:cTn>
                              </p:par>
                              <p:par>
                                <p:cTn id="15" presetID="5" presetClass="entr" presetSubtype="10"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checkerboard(across)">
                                      <p:cBhvr>
                                        <p:cTn id="17" dur="500"/>
                                        <p:tgtEl>
                                          <p:spTgt spid="6">
                                            <p:txEl>
                                              <p:pRg st="3" end="3"/>
                                            </p:txEl>
                                          </p:spTgt>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checkerboard(across)">
                                      <p:cBhvr>
                                        <p:cTn id="20" dur="500"/>
                                        <p:tgtEl>
                                          <p:spTgt spid="6">
                                            <p:txEl>
                                              <p:pRg st="4" end="4"/>
                                            </p:txEl>
                                          </p:spTgt>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Effect transition="in" filter="checkerboard(across)">
                                      <p:cBhvr>
                                        <p:cTn id="23" dur="500"/>
                                        <p:tgtEl>
                                          <p:spTgt spid="6">
                                            <p:txEl>
                                              <p:pRg st="5" end="5"/>
                                            </p:txEl>
                                          </p:spTgt>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6">
                                            <p:txEl>
                                              <p:pRg st="6" end="6"/>
                                            </p:txEl>
                                          </p:spTgt>
                                        </p:tgtEl>
                                        <p:attrNameLst>
                                          <p:attrName>style.visibility</p:attrName>
                                        </p:attrNameLst>
                                      </p:cBhvr>
                                      <p:to>
                                        <p:strVal val="visible"/>
                                      </p:to>
                                    </p:set>
                                    <p:animEffect transition="in" filter="checkerboard(across)">
                                      <p:cBhvr>
                                        <p:cTn id="26"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Connotation and Denotation</a:t>
            </a:r>
            <a:endParaRPr lang="en-US" dirty="0"/>
          </a:p>
        </p:txBody>
      </p:sp>
      <p:sp>
        <p:nvSpPr>
          <p:cNvPr id="3" name="Text Placeholder 2"/>
          <p:cNvSpPr>
            <a:spLocks noGrp="1"/>
          </p:cNvSpPr>
          <p:nvPr>
            <p:ph type="body" idx="1"/>
          </p:nvPr>
        </p:nvSpPr>
        <p:spPr/>
        <p:txBody>
          <a:bodyPr/>
          <a:lstStyle/>
          <a:p>
            <a:r>
              <a:rPr lang="en-US" dirty="0" smtClean="0"/>
              <a:t>Skill</a:t>
            </a:r>
            <a:endParaRPr lang="en-US" dirty="0"/>
          </a:p>
        </p:txBody>
      </p:sp>
      <p:sp>
        <p:nvSpPr>
          <p:cNvPr id="4" name="Content Placeholder 3"/>
          <p:cNvSpPr>
            <a:spLocks noGrp="1"/>
          </p:cNvSpPr>
          <p:nvPr>
            <p:ph sz="half" idx="2"/>
          </p:nvPr>
        </p:nvSpPr>
        <p:spPr/>
        <p:txBody>
          <a:bodyPr/>
          <a:lstStyle/>
          <a:p>
            <a:pPr marL="457200" indent="-457200">
              <a:buAutoNum type="arabicPeriod"/>
            </a:pPr>
            <a:r>
              <a:rPr lang="en-US" dirty="0" smtClean="0"/>
              <a:t>Read the sentence.</a:t>
            </a:r>
          </a:p>
          <a:p>
            <a:pPr marL="457200" indent="-457200">
              <a:buAutoNum type="arabicPeriod"/>
            </a:pPr>
            <a:r>
              <a:rPr lang="en-US" dirty="0" smtClean="0"/>
              <a:t>Tell the meaning of the boldface word in the sentence.</a:t>
            </a:r>
          </a:p>
          <a:p>
            <a:pPr marL="457200" indent="-457200">
              <a:buAutoNum type="arabicPeriod"/>
            </a:pPr>
            <a:r>
              <a:rPr lang="en-US" dirty="0" smtClean="0"/>
              <a:t>Does the word reflect its factual meaning (denotation)?</a:t>
            </a:r>
          </a:p>
          <a:p>
            <a:pPr marL="457200" indent="-457200">
              <a:buAutoNum type="arabicPeriod"/>
            </a:pPr>
            <a:r>
              <a:rPr lang="en-US" dirty="0" smtClean="0"/>
              <a:t>Does the word reflect a negative or positive idea associated with the word (connotation)?</a:t>
            </a:r>
          </a:p>
          <a:p>
            <a:endParaRPr lang="en-US" dirty="0"/>
          </a:p>
        </p:txBody>
      </p:sp>
      <p:sp>
        <p:nvSpPr>
          <p:cNvPr id="5" name="Text Placeholder 4"/>
          <p:cNvSpPr>
            <a:spLocks noGrp="1"/>
          </p:cNvSpPr>
          <p:nvPr>
            <p:ph type="body" sz="quarter" idx="3"/>
          </p:nvPr>
        </p:nvSpPr>
        <p:spPr/>
        <p:txBody>
          <a:bodyPr/>
          <a:lstStyle/>
          <a:p>
            <a:r>
              <a:rPr lang="en-US" dirty="0" smtClean="0"/>
              <a:t>You do</a:t>
            </a:r>
            <a:endParaRPr lang="en-US" dirty="0"/>
          </a:p>
        </p:txBody>
      </p:sp>
      <p:sp>
        <p:nvSpPr>
          <p:cNvPr id="6" name="Content Placeholder 5"/>
          <p:cNvSpPr>
            <a:spLocks noGrp="1"/>
          </p:cNvSpPr>
          <p:nvPr>
            <p:ph sz="quarter" idx="4"/>
          </p:nvPr>
        </p:nvSpPr>
        <p:spPr/>
        <p:txBody>
          <a:bodyPr/>
          <a:lstStyle/>
          <a:p>
            <a:r>
              <a:rPr lang="en-US" dirty="0" smtClean="0"/>
              <a:t>The </a:t>
            </a:r>
            <a:r>
              <a:rPr lang="en-US" b="1" dirty="0" smtClean="0"/>
              <a:t>child</a:t>
            </a:r>
            <a:r>
              <a:rPr lang="en-US" dirty="0" smtClean="0"/>
              <a:t> cried when he lost his toy.</a:t>
            </a:r>
          </a:p>
          <a:p>
            <a:r>
              <a:rPr lang="en-US" dirty="0" smtClean="0"/>
              <a:t>The </a:t>
            </a:r>
            <a:r>
              <a:rPr lang="en-US" b="1" dirty="0" smtClean="0"/>
              <a:t>brat</a:t>
            </a:r>
            <a:r>
              <a:rPr lang="en-US" dirty="0" smtClean="0"/>
              <a:t> cried when he lost his toy.</a:t>
            </a:r>
          </a:p>
          <a:p>
            <a:pPr lvl="1"/>
            <a:r>
              <a:rPr lang="en-US" dirty="0" smtClean="0"/>
              <a:t>What does </a:t>
            </a:r>
            <a:r>
              <a:rPr lang="en-US" b="1" dirty="0" smtClean="0"/>
              <a:t>child</a:t>
            </a:r>
            <a:r>
              <a:rPr lang="en-US" dirty="0" smtClean="0"/>
              <a:t> mean?</a:t>
            </a:r>
          </a:p>
          <a:p>
            <a:pPr lvl="1"/>
            <a:r>
              <a:rPr lang="en-US" dirty="0" smtClean="0"/>
              <a:t>What does </a:t>
            </a:r>
            <a:r>
              <a:rPr lang="en-US" b="1" dirty="0" smtClean="0"/>
              <a:t>brat </a:t>
            </a:r>
            <a:r>
              <a:rPr lang="en-US" dirty="0" smtClean="0"/>
              <a:t>mean?</a:t>
            </a:r>
          </a:p>
          <a:p>
            <a:pPr lvl="1"/>
            <a:r>
              <a:rPr lang="en-US" dirty="0" smtClean="0"/>
              <a:t>Which word has a denotative (factual) meaning?</a:t>
            </a:r>
          </a:p>
          <a:p>
            <a:pPr lvl="1"/>
            <a:r>
              <a:rPr lang="en-US" dirty="0" smtClean="0"/>
              <a:t>Which word has a connotative meaning?</a:t>
            </a:r>
          </a:p>
          <a:p>
            <a:pPr lvl="1"/>
            <a:r>
              <a:rPr lang="en-US" dirty="0" smtClean="0"/>
              <a:t>How do you know?</a:t>
            </a:r>
            <a:endParaRPr lang="en-US" dirty="0"/>
          </a:p>
        </p:txBody>
      </p:sp>
      <p:sp>
        <p:nvSpPr>
          <p:cNvPr id="7" name="Date Placeholder 6"/>
          <p:cNvSpPr>
            <a:spLocks noGrp="1"/>
          </p:cNvSpPr>
          <p:nvPr>
            <p:ph type="dt" sz="half" idx="10"/>
          </p:nvPr>
        </p:nvSpPr>
        <p:spPr/>
        <p:txBody>
          <a:bodyPr/>
          <a:lstStyle/>
          <a:p>
            <a:fld id="{EC4FD10F-7522-F546-AC75-2EA927BD0CE3}" type="datetime1">
              <a:rPr lang="en-US" smtClean="0"/>
              <a:pPr/>
              <a:t>5/9/11</a:t>
            </a:fld>
            <a:endParaRPr lang="en-US"/>
          </a:p>
        </p:txBody>
      </p:sp>
      <p:sp>
        <p:nvSpPr>
          <p:cNvPr id="9" name="Slide Number Placeholder 8"/>
          <p:cNvSpPr>
            <a:spLocks noGrp="1"/>
          </p:cNvSpPr>
          <p:nvPr>
            <p:ph type="sldNum" sz="quarter" idx="12"/>
          </p:nvPr>
        </p:nvSpPr>
        <p:spPr/>
        <p:txBody>
          <a:bodyPr/>
          <a:lstStyle/>
          <a:p>
            <a:fld id="{E20765E6-AD8A-E64E-A2C6-EF848F5E2900}" type="slidenum">
              <a:rPr lang="en-US" smtClean="0"/>
              <a:pPr/>
              <a:t>38</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heckerboard(across)">
                                      <p:cBhvr>
                                        <p:cTn id="12" dur="500"/>
                                        <p:tgtEl>
                                          <p:spTgt spid="6">
                                            <p:txEl>
                                              <p:pRg st="1" end="1"/>
                                            </p:txEl>
                                          </p:spTgt>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checkerboard(across)">
                                      <p:cBhvr>
                                        <p:cTn id="15" dur="500"/>
                                        <p:tgtEl>
                                          <p:spTgt spid="6">
                                            <p:txEl>
                                              <p:pRg st="2" end="2"/>
                                            </p:txEl>
                                          </p:spTgt>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checkerboard(across)">
                                      <p:cBhvr>
                                        <p:cTn id="18" dur="500"/>
                                        <p:tgtEl>
                                          <p:spTgt spid="6">
                                            <p:txEl>
                                              <p:pRg st="3" end="3"/>
                                            </p:txEl>
                                          </p:spTgt>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checkerboard(across)">
                                      <p:cBhvr>
                                        <p:cTn id="21" dur="500"/>
                                        <p:tgtEl>
                                          <p:spTgt spid="6">
                                            <p:txEl>
                                              <p:pRg st="4" end="4"/>
                                            </p:txEl>
                                          </p:spTgt>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checkerboard(across)">
                                      <p:cBhvr>
                                        <p:cTn id="24" dur="500"/>
                                        <p:tgtEl>
                                          <p:spTgt spid="6">
                                            <p:txEl>
                                              <p:pRg st="5" end="5"/>
                                            </p:txEl>
                                          </p:spTgt>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checkerboard(across)">
                                      <p:cBhvr>
                                        <p:cTn id="2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Connotation and Denotation</a:t>
            </a:r>
            <a:endParaRPr lang="en-US" dirty="0"/>
          </a:p>
        </p:txBody>
      </p:sp>
      <p:sp>
        <p:nvSpPr>
          <p:cNvPr id="3" name="Text Placeholder 2"/>
          <p:cNvSpPr>
            <a:spLocks noGrp="1"/>
          </p:cNvSpPr>
          <p:nvPr>
            <p:ph type="body" idx="1"/>
          </p:nvPr>
        </p:nvSpPr>
        <p:spPr/>
        <p:txBody>
          <a:bodyPr/>
          <a:lstStyle/>
          <a:p>
            <a:r>
              <a:rPr lang="en-US" dirty="0" smtClean="0"/>
              <a:t>Closure</a:t>
            </a:r>
            <a:endParaRPr lang="en-US" dirty="0"/>
          </a:p>
        </p:txBody>
      </p:sp>
      <p:sp>
        <p:nvSpPr>
          <p:cNvPr id="4" name="Content Placeholder 3"/>
          <p:cNvSpPr>
            <a:spLocks noGrp="1"/>
          </p:cNvSpPr>
          <p:nvPr>
            <p:ph sz="half" idx="2"/>
          </p:nvPr>
        </p:nvSpPr>
        <p:spPr/>
        <p:txBody>
          <a:bodyPr/>
          <a:lstStyle/>
          <a:p>
            <a:r>
              <a:rPr lang="en-US" dirty="0" smtClean="0"/>
              <a:t>What word means “a negative or positive idea associated with a word”?</a:t>
            </a:r>
          </a:p>
          <a:p>
            <a:r>
              <a:rPr lang="en-US" dirty="0" smtClean="0"/>
              <a:t>Which word has a denotative meaning?</a:t>
            </a:r>
          </a:p>
          <a:p>
            <a:pPr marL="914400" lvl="1" indent="-457200">
              <a:buAutoNum type="alphaLcParenR"/>
            </a:pPr>
            <a:r>
              <a:rPr lang="en-US" dirty="0" smtClean="0"/>
              <a:t>Dad cooked a </a:t>
            </a:r>
            <a:r>
              <a:rPr lang="en-US" b="1" dirty="0" smtClean="0"/>
              <a:t>feast</a:t>
            </a:r>
            <a:r>
              <a:rPr lang="en-US" dirty="0" smtClean="0"/>
              <a:t> for the family.</a:t>
            </a:r>
          </a:p>
          <a:p>
            <a:pPr marL="914400" lvl="1" indent="-457200">
              <a:buAutoNum type="alphaLcParenR"/>
            </a:pPr>
            <a:r>
              <a:rPr lang="en-US" dirty="0" smtClean="0"/>
              <a:t>Dad cooked a </a:t>
            </a:r>
            <a:r>
              <a:rPr lang="en-US" b="1" dirty="0" smtClean="0"/>
              <a:t>meal</a:t>
            </a:r>
            <a:r>
              <a:rPr lang="en-US" dirty="0" smtClean="0"/>
              <a:t> for the family.</a:t>
            </a:r>
          </a:p>
          <a:p>
            <a:r>
              <a:rPr lang="en-US" dirty="0" smtClean="0"/>
              <a:t>What did you learn about connotation and denotation today?</a:t>
            </a:r>
            <a:endParaRPr lang="en-US" dirty="0"/>
          </a:p>
        </p:txBody>
      </p:sp>
      <p:sp>
        <p:nvSpPr>
          <p:cNvPr id="5" name="Text Placeholder 4"/>
          <p:cNvSpPr>
            <a:spLocks noGrp="1"/>
          </p:cNvSpPr>
          <p:nvPr>
            <p:ph type="body" sz="quarter" idx="3"/>
          </p:nvPr>
        </p:nvSpPr>
        <p:spPr/>
        <p:txBody>
          <a:bodyPr/>
          <a:lstStyle/>
          <a:p>
            <a:r>
              <a:rPr lang="en-US" dirty="0" smtClean="0"/>
              <a:t>Independent Practice</a:t>
            </a:r>
            <a:endParaRPr lang="en-US" dirty="0"/>
          </a:p>
        </p:txBody>
      </p:sp>
      <p:sp>
        <p:nvSpPr>
          <p:cNvPr id="6" name="Content Placeholder 5"/>
          <p:cNvSpPr>
            <a:spLocks noGrp="1"/>
          </p:cNvSpPr>
          <p:nvPr>
            <p:ph sz="quarter" idx="4"/>
          </p:nvPr>
        </p:nvSpPr>
        <p:spPr/>
        <p:txBody>
          <a:bodyPr/>
          <a:lstStyle/>
          <a:p>
            <a:r>
              <a:rPr lang="en-US" dirty="0" smtClean="0"/>
              <a:t>Identify the meaning (denotative or connotative) of each bold word.</a:t>
            </a:r>
          </a:p>
          <a:p>
            <a:r>
              <a:rPr lang="en-US" dirty="0" smtClean="0"/>
              <a:t>Willie touched the </a:t>
            </a:r>
            <a:r>
              <a:rPr lang="en-US" b="1" dirty="0" smtClean="0"/>
              <a:t>slimy</a:t>
            </a:r>
            <a:r>
              <a:rPr lang="en-US" dirty="0" smtClean="0"/>
              <a:t> cave wall.</a:t>
            </a:r>
          </a:p>
          <a:p>
            <a:r>
              <a:rPr lang="en-US" dirty="0" smtClean="0"/>
              <a:t>Willie touched the </a:t>
            </a:r>
            <a:r>
              <a:rPr lang="en-US" b="1" dirty="0" smtClean="0"/>
              <a:t>wet</a:t>
            </a:r>
            <a:r>
              <a:rPr lang="en-US" dirty="0" smtClean="0"/>
              <a:t> cave wall.</a:t>
            </a:r>
            <a:endParaRPr lang="en-US" dirty="0"/>
          </a:p>
        </p:txBody>
      </p:sp>
      <p:sp>
        <p:nvSpPr>
          <p:cNvPr id="7" name="Date Placeholder 6"/>
          <p:cNvSpPr>
            <a:spLocks noGrp="1"/>
          </p:cNvSpPr>
          <p:nvPr>
            <p:ph type="dt" sz="half" idx="10"/>
          </p:nvPr>
        </p:nvSpPr>
        <p:spPr/>
        <p:txBody>
          <a:bodyPr/>
          <a:lstStyle/>
          <a:p>
            <a:fld id="{EC4FD10F-7522-F546-AC75-2EA927BD0CE3}" type="datetime1">
              <a:rPr lang="en-US" smtClean="0"/>
              <a:pPr/>
              <a:t>5/9/11</a:t>
            </a:fld>
            <a:endParaRPr lang="en-US"/>
          </a:p>
        </p:txBody>
      </p:sp>
      <p:sp>
        <p:nvSpPr>
          <p:cNvPr id="9" name="Slide Number Placeholder 8"/>
          <p:cNvSpPr>
            <a:spLocks noGrp="1"/>
          </p:cNvSpPr>
          <p:nvPr>
            <p:ph type="sldNum" sz="quarter" idx="12"/>
          </p:nvPr>
        </p:nvSpPr>
        <p:spPr/>
        <p:txBody>
          <a:bodyPr/>
          <a:lstStyle/>
          <a:p>
            <a:fld id="{E20765E6-AD8A-E64E-A2C6-EF848F5E2900}" type="slidenum">
              <a:rPr lang="en-US" smtClean="0"/>
              <a:pPr/>
              <a:t>39</a:t>
            </a:fld>
            <a:endParaRPr lang="en-US"/>
          </a:p>
        </p:txBody>
      </p:sp>
      <p:sp>
        <p:nvSpPr>
          <p:cNvPr id="10" name="TextBox 9"/>
          <p:cNvSpPr txBox="1"/>
          <p:nvPr/>
        </p:nvSpPr>
        <p:spPr>
          <a:xfrm>
            <a:off x="6477000" y="6324600"/>
            <a:ext cx="1621620" cy="369332"/>
          </a:xfrm>
          <a:prstGeom prst="rect">
            <a:avLst/>
          </a:prstGeom>
          <a:noFill/>
        </p:spPr>
        <p:txBody>
          <a:bodyPr wrap="none" rtlCol="0">
            <a:spAutoFit/>
          </a:bodyPr>
          <a:lstStyle/>
          <a:p>
            <a:r>
              <a:rPr lang="en-US" dirty="0" smtClean="0">
                <a:hlinkClick r:id="rId2" action="ppaction://hlinksldjump"/>
              </a:rPr>
              <a:t>Back to Day 4</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checkerboard(across)">
                                      <p:cBhvr>
                                        <p:cTn id="10" dur="500"/>
                                        <p:tgtEl>
                                          <p:spTgt spid="6">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checkerboard(across)">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heckerboard(across)">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0"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Fact/Opinion; Question</a:t>
            </a:r>
            <a:endParaRPr lang="en-US" dirty="0"/>
          </a:p>
        </p:txBody>
      </p:sp>
      <p:sp>
        <p:nvSpPr>
          <p:cNvPr id="3" name="Text Placeholder 2"/>
          <p:cNvSpPr>
            <a:spLocks noGrp="1"/>
          </p:cNvSpPr>
          <p:nvPr>
            <p:ph type="body" idx="1"/>
          </p:nvPr>
        </p:nvSpPr>
        <p:spPr/>
        <p:txBody>
          <a:bodyPr/>
          <a:lstStyle/>
          <a:p>
            <a:r>
              <a:rPr lang="en-US" dirty="0" smtClean="0"/>
              <a:t>Objective</a:t>
            </a:r>
            <a:endParaRPr lang="en-US" dirty="0"/>
          </a:p>
        </p:txBody>
      </p:sp>
      <p:sp>
        <p:nvSpPr>
          <p:cNvPr id="4" name="Content Placeholder 3"/>
          <p:cNvSpPr>
            <a:spLocks noGrp="1"/>
          </p:cNvSpPr>
          <p:nvPr>
            <p:ph sz="half" idx="2"/>
          </p:nvPr>
        </p:nvSpPr>
        <p:spPr/>
        <p:txBody>
          <a:bodyPr/>
          <a:lstStyle/>
          <a:p>
            <a:r>
              <a:rPr lang="en-US" dirty="0" smtClean="0"/>
              <a:t>We will distinguish facts and opinions.</a:t>
            </a:r>
          </a:p>
          <a:p>
            <a:r>
              <a:rPr lang="en-US" dirty="0" smtClean="0"/>
              <a:t>We will ask questions that relate to facts and opinions.</a:t>
            </a:r>
            <a:endParaRPr lang="en-US" dirty="0"/>
          </a:p>
        </p:txBody>
      </p:sp>
      <p:sp>
        <p:nvSpPr>
          <p:cNvPr id="5" name="Text Placeholder 4"/>
          <p:cNvSpPr>
            <a:spLocks noGrp="1"/>
          </p:cNvSpPr>
          <p:nvPr>
            <p:ph type="body" sz="quarter" idx="3"/>
          </p:nvPr>
        </p:nvSpPr>
        <p:spPr/>
        <p:txBody>
          <a:bodyPr/>
          <a:lstStyle/>
          <a:p>
            <a:r>
              <a:rPr lang="en-US" dirty="0" smtClean="0"/>
              <a:t>Concept</a:t>
            </a:r>
            <a:endParaRPr lang="en-US" dirty="0"/>
          </a:p>
        </p:txBody>
      </p:sp>
      <p:sp>
        <p:nvSpPr>
          <p:cNvPr id="6" name="Content Placeholder 5"/>
          <p:cNvSpPr>
            <a:spLocks noGrp="1"/>
          </p:cNvSpPr>
          <p:nvPr>
            <p:ph sz="quarter" idx="4"/>
          </p:nvPr>
        </p:nvSpPr>
        <p:spPr/>
        <p:txBody>
          <a:bodyPr/>
          <a:lstStyle/>
          <a:p>
            <a:r>
              <a:rPr lang="en-US" u="sng" dirty="0" smtClean="0"/>
              <a:t>Fact</a:t>
            </a:r>
            <a:r>
              <a:rPr lang="en-US" dirty="0" smtClean="0"/>
              <a:t>: a statement that can be proved true (or false)</a:t>
            </a:r>
          </a:p>
          <a:p>
            <a:r>
              <a:rPr lang="en-US" u="sng" dirty="0" smtClean="0"/>
              <a:t>Opinion</a:t>
            </a:r>
            <a:r>
              <a:rPr lang="en-US" dirty="0" smtClean="0"/>
              <a:t>: a statement that tells a thought, feeling, or belief</a:t>
            </a:r>
          </a:p>
          <a:p>
            <a:r>
              <a:rPr lang="en-US" u="sng" dirty="0" smtClean="0"/>
              <a:t>Distinguish</a:t>
            </a:r>
            <a:r>
              <a:rPr lang="en-US" dirty="0" smtClean="0"/>
              <a:t>: to tell one thing apart from another</a:t>
            </a:r>
          </a:p>
          <a:p>
            <a:pPr>
              <a:buNone/>
            </a:pPr>
            <a:endParaRPr lang="en-US" u="sng" dirty="0"/>
          </a:p>
        </p:txBody>
      </p:sp>
      <p:sp>
        <p:nvSpPr>
          <p:cNvPr id="9" name="Slide Number Placeholder 8"/>
          <p:cNvSpPr>
            <a:spLocks noGrp="1"/>
          </p:cNvSpPr>
          <p:nvPr>
            <p:ph type="sldNum" sz="quarter" idx="12"/>
          </p:nvPr>
        </p:nvSpPr>
        <p:spPr/>
        <p:txBody>
          <a:bodyPr/>
          <a:lstStyle/>
          <a:p>
            <a:fld id="{E20765E6-AD8A-E64E-A2C6-EF848F5E2900}" type="slidenum">
              <a:rPr lang="en-US" smtClean="0"/>
              <a:pPr/>
              <a:t>4</a:t>
            </a:fld>
            <a:endParaRPr lang="en-US"/>
          </a:p>
        </p:txBody>
      </p:sp>
      <p:sp>
        <p:nvSpPr>
          <p:cNvPr id="10" name="TextBox 9"/>
          <p:cNvSpPr txBox="1"/>
          <p:nvPr/>
        </p:nvSpPr>
        <p:spPr>
          <a:xfrm>
            <a:off x="304800" y="5791200"/>
            <a:ext cx="8408008" cy="830997"/>
          </a:xfrm>
          <a:prstGeom prst="rect">
            <a:avLst/>
          </a:prstGeom>
          <a:noFill/>
        </p:spPr>
        <p:txBody>
          <a:bodyPr wrap="square" rtlCol="0">
            <a:spAutoFit/>
          </a:bodyPr>
          <a:lstStyle/>
          <a:p>
            <a:r>
              <a:rPr lang="en-US" sz="2400" b="1" dirty="0" smtClean="0"/>
              <a:t>Importance:</a:t>
            </a:r>
            <a:r>
              <a:rPr lang="en-US" sz="2400" dirty="0" smtClean="0"/>
              <a:t>  Distinguishing between facts and opinions will help you determine an author’s message.</a:t>
            </a:r>
            <a:endParaRPr lang="en-US" sz="2400" b="1"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heckerboard(across)">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checkerboard(across)">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0" grpId="0"/>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 Adjectives Review</a:t>
            </a:r>
            <a:endParaRPr lang="en-US" dirty="0"/>
          </a:p>
        </p:txBody>
      </p:sp>
      <p:sp>
        <p:nvSpPr>
          <p:cNvPr id="3" name="Text Placeholder 2"/>
          <p:cNvSpPr>
            <a:spLocks noGrp="1"/>
          </p:cNvSpPr>
          <p:nvPr>
            <p:ph type="body" idx="1"/>
          </p:nvPr>
        </p:nvSpPr>
        <p:spPr/>
        <p:txBody>
          <a:bodyPr/>
          <a:lstStyle/>
          <a:p>
            <a:r>
              <a:rPr lang="en-US" dirty="0" smtClean="0"/>
              <a:t>Objective</a:t>
            </a:r>
            <a:endParaRPr lang="en-US" dirty="0"/>
          </a:p>
        </p:txBody>
      </p:sp>
      <p:sp>
        <p:nvSpPr>
          <p:cNvPr id="4" name="Content Placeholder 3"/>
          <p:cNvSpPr>
            <a:spLocks noGrp="1"/>
          </p:cNvSpPr>
          <p:nvPr>
            <p:ph sz="half" idx="2"/>
          </p:nvPr>
        </p:nvSpPr>
        <p:spPr/>
        <p:txBody>
          <a:bodyPr/>
          <a:lstStyle/>
          <a:p>
            <a:r>
              <a:rPr lang="en-US" dirty="0" smtClean="0"/>
              <a:t>We will use articles and demonstrative adjectives correctly.</a:t>
            </a:r>
          </a:p>
          <a:p>
            <a:r>
              <a:rPr lang="en-US" dirty="0" smtClean="0"/>
              <a:t>We will combine sentences using adjectives.</a:t>
            </a:r>
            <a:endParaRPr lang="en-US" dirty="0"/>
          </a:p>
        </p:txBody>
      </p:sp>
      <p:sp>
        <p:nvSpPr>
          <p:cNvPr id="5" name="Text Placeholder 4"/>
          <p:cNvSpPr>
            <a:spLocks noGrp="1"/>
          </p:cNvSpPr>
          <p:nvPr>
            <p:ph type="body" sz="quarter" idx="3"/>
          </p:nvPr>
        </p:nvSpPr>
        <p:spPr/>
        <p:txBody>
          <a:bodyPr/>
          <a:lstStyle/>
          <a:p>
            <a:r>
              <a:rPr lang="en-US" dirty="0" smtClean="0"/>
              <a:t>Concept</a:t>
            </a:r>
            <a:endParaRPr lang="en-US" dirty="0"/>
          </a:p>
        </p:txBody>
      </p:sp>
      <p:sp>
        <p:nvSpPr>
          <p:cNvPr id="6" name="Content Placeholder 5"/>
          <p:cNvSpPr>
            <a:spLocks noGrp="1"/>
          </p:cNvSpPr>
          <p:nvPr>
            <p:ph sz="quarter" idx="4"/>
          </p:nvPr>
        </p:nvSpPr>
        <p:spPr/>
        <p:txBody>
          <a:bodyPr/>
          <a:lstStyle/>
          <a:p>
            <a:r>
              <a:rPr lang="en-US" u="sng" dirty="0" smtClean="0"/>
              <a:t>Articles</a:t>
            </a:r>
            <a:r>
              <a:rPr lang="en-US" dirty="0" smtClean="0"/>
              <a:t>:</a:t>
            </a:r>
            <a:r>
              <a:rPr lang="en-US" i="1" dirty="0" smtClean="0"/>
              <a:t> a, an, </a:t>
            </a:r>
            <a:r>
              <a:rPr lang="en-US" dirty="0" smtClean="0"/>
              <a:t>and </a:t>
            </a:r>
            <a:r>
              <a:rPr lang="en-US" i="1" dirty="0" smtClean="0"/>
              <a:t>the</a:t>
            </a:r>
          </a:p>
          <a:p>
            <a:pPr lvl="1"/>
            <a:r>
              <a:rPr lang="en-US" i="1" dirty="0" smtClean="0"/>
              <a:t>A </a:t>
            </a:r>
            <a:r>
              <a:rPr lang="en-US" dirty="0" smtClean="0"/>
              <a:t>and </a:t>
            </a:r>
            <a:r>
              <a:rPr lang="en-US" i="1" dirty="0" smtClean="0"/>
              <a:t>an</a:t>
            </a:r>
            <a:r>
              <a:rPr lang="en-US" dirty="0" smtClean="0"/>
              <a:t> refer to any person, place, or thing</a:t>
            </a:r>
          </a:p>
          <a:p>
            <a:pPr lvl="1"/>
            <a:r>
              <a:rPr lang="en-US" i="1" dirty="0" smtClean="0"/>
              <a:t>The</a:t>
            </a:r>
            <a:r>
              <a:rPr lang="en-US" dirty="0" smtClean="0"/>
              <a:t> refers to a specific person, place, or thing</a:t>
            </a:r>
            <a:endParaRPr lang="en-US" i="1" dirty="0" smtClean="0"/>
          </a:p>
          <a:p>
            <a:r>
              <a:rPr lang="en-US" u="sng" dirty="0" smtClean="0"/>
              <a:t>Demonstrative adjectives</a:t>
            </a:r>
            <a:r>
              <a:rPr lang="en-US" dirty="0" smtClean="0"/>
              <a:t>: tell which one</a:t>
            </a:r>
          </a:p>
          <a:p>
            <a:pPr lvl="1"/>
            <a:r>
              <a:rPr lang="en-US" i="1" dirty="0" smtClean="0"/>
              <a:t>This</a:t>
            </a:r>
            <a:r>
              <a:rPr lang="en-US" dirty="0" smtClean="0"/>
              <a:t> and </a:t>
            </a:r>
            <a:r>
              <a:rPr lang="en-US" i="1" dirty="0" smtClean="0"/>
              <a:t>these</a:t>
            </a:r>
            <a:r>
              <a:rPr lang="en-US" dirty="0" smtClean="0"/>
              <a:t> refer to nouns close by</a:t>
            </a:r>
          </a:p>
          <a:p>
            <a:pPr lvl="1"/>
            <a:r>
              <a:rPr lang="en-US" i="1" dirty="0" smtClean="0"/>
              <a:t>That</a:t>
            </a:r>
            <a:r>
              <a:rPr lang="en-US" dirty="0" smtClean="0"/>
              <a:t> and </a:t>
            </a:r>
            <a:r>
              <a:rPr lang="en-US" i="1" dirty="0" smtClean="0"/>
              <a:t>those</a:t>
            </a:r>
            <a:r>
              <a:rPr lang="en-US" dirty="0" smtClean="0"/>
              <a:t> refer to nouns farther away</a:t>
            </a:r>
            <a:endParaRPr lang="en-US" i="1" dirty="0"/>
          </a:p>
        </p:txBody>
      </p:sp>
      <p:sp>
        <p:nvSpPr>
          <p:cNvPr id="7" name="Date Placeholder 6"/>
          <p:cNvSpPr>
            <a:spLocks noGrp="1"/>
          </p:cNvSpPr>
          <p:nvPr>
            <p:ph type="dt" sz="half" idx="10"/>
          </p:nvPr>
        </p:nvSpPr>
        <p:spPr/>
        <p:txBody>
          <a:bodyPr/>
          <a:lstStyle/>
          <a:p>
            <a:fld id="{EC4FD10F-7522-F546-AC75-2EA927BD0CE3}" type="datetime1">
              <a:rPr lang="en-US" smtClean="0"/>
              <a:pPr/>
              <a:t>5/9/11</a:t>
            </a:fld>
            <a:endParaRPr lang="en-US"/>
          </a:p>
        </p:txBody>
      </p:sp>
      <p:sp>
        <p:nvSpPr>
          <p:cNvPr id="9" name="Slide Number Placeholder 8"/>
          <p:cNvSpPr>
            <a:spLocks noGrp="1"/>
          </p:cNvSpPr>
          <p:nvPr>
            <p:ph type="sldNum" sz="quarter" idx="12"/>
          </p:nvPr>
        </p:nvSpPr>
        <p:spPr/>
        <p:txBody>
          <a:bodyPr/>
          <a:lstStyle/>
          <a:p>
            <a:fld id="{E20765E6-AD8A-E64E-A2C6-EF848F5E2900}" type="slidenum">
              <a:rPr lang="en-US" smtClean="0"/>
              <a:pPr/>
              <a:t>40</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checkerboard(across)">
                                      <p:cBhvr>
                                        <p:cTn id="10" dur="500"/>
                                        <p:tgtEl>
                                          <p:spTgt spid="6">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checkerboard(across)">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checkerboard(across)">
                                      <p:cBhvr>
                                        <p:cTn id="18" dur="500"/>
                                        <p:tgtEl>
                                          <p:spTgt spid="6">
                                            <p:txEl>
                                              <p:pRg st="3" end="3"/>
                                            </p:txEl>
                                          </p:spTgt>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checkerboard(across)">
                                      <p:cBhvr>
                                        <p:cTn id="21" dur="500"/>
                                        <p:tgtEl>
                                          <p:spTgt spid="6">
                                            <p:txEl>
                                              <p:pRg st="4" end="4"/>
                                            </p:txEl>
                                          </p:spTgt>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checkerboard(across)">
                                      <p:cBhvr>
                                        <p:cTn id="24"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br>
              <a:rPr lang="en-US" dirty="0" smtClean="0"/>
            </a:br>
            <a:r>
              <a:rPr lang="en-US" sz="2400" dirty="0" smtClean="0"/>
              <a:t>(Identify the correct article/demonstrative adjective)</a:t>
            </a:r>
            <a:endParaRPr lang="en-US" dirty="0"/>
          </a:p>
        </p:txBody>
      </p:sp>
      <p:sp>
        <p:nvSpPr>
          <p:cNvPr id="3" name="Content Placeholder 2"/>
          <p:cNvSpPr>
            <a:spLocks noGrp="1"/>
          </p:cNvSpPr>
          <p:nvPr>
            <p:ph sz="half" idx="1"/>
          </p:nvPr>
        </p:nvSpPr>
        <p:spPr/>
        <p:txBody>
          <a:bodyPr/>
          <a:lstStyle/>
          <a:p>
            <a:r>
              <a:rPr lang="en-US" dirty="0" smtClean="0"/>
              <a:t>(Those, that) fossils are the oldest in the museum.</a:t>
            </a:r>
          </a:p>
          <a:p>
            <a:r>
              <a:rPr lang="en-US" dirty="0" smtClean="0"/>
              <a:t>Jorge visited (the, a) National History Museum.</a:t>
            </a:r>
          </a:p>
          <a:p>
            <a:r>
              <a:rPr lang="en-US" dirty="0" smtClean="0"/>
              <a:t>(These, that) fossils need to be cleaned.</a:t>
            </a:r>
            <a:endParaRPr lang="en-US" dirty="0"/>
          </a:p>
        </p:txBody>
      </p:sp>
      <p:sp>
        <p:nvSpPr>
          <p:cNvPr id="4" name="Content Placeholder 3"/>
          <p:cNvSpPr>
            <a:spLocks noGrp="1"/>
          </p:cNvSpPr>
          <p:nvPr>
            <p:ph sz="half" idx="2"/>
          </p:nvPr>
        </p:nvSpPr>
        <p:spPr/>
        <p:txBody>
          <a:bodyPr/>
          <a:lstStyle/>
          <a:p>
            <a:r>
              <a:rPr lang="en-US" dirty="0" smtClean="0"/>
              <a:t>I wrote a book about (a, an) great fossil discovery.</a:t>
            </a:r>
          </a:p>
          <a:p>
            <a:r>
              <a:rPr lang="en-US" dirty="0" smtClean="0"/>
              <a:t>Scientists believe that climate change was one reason (these, this) mammoths disappeared.</a:t>
            </a:r>
            <a:endParaRPr lang="en-US" dirty="0"/>
          </a:p>
        </p:txBody>
      </p:sp>
      <p:sp>
        <p:nvSpPr>
          <p:cNvPr id="5" name="Date Placeholder 4"/>
          <p:cNvSpPr>
            <a:spLocks noGrp="1"/>
          </p:cNvSpPr>
          <p:nvPr>
            <p:ph type="dt" sz="half" idx="10"/>
          </p:nvPr>
        </p:nvSpPr>
        <p:spPr/>
        <p:txBody>
          <a:bodyPr/>
          <a:lstStyle/>
          <a:p>
            <a:fld id="{47224441-0AD6-D74F-92DE-988704363F32}" type="datetime1">
              <a:rPr lang="en-US" smtClean="0"/>
              <a:pPr/>
              <a:t>5/9/11</a:t>
            </a:fld>
            <a:endParaRPr lang="en-US"/>
          </a:p>
        </p:txBody>
      </p:sp>
      <p:sp>
        <p:nvSpPr>
          <p:cNvPr id="7" name="Slide Number Placeholder 6"/>
          <p:cNvSpPr>
            <a:spLocks noGrp="1"/>
          </p:cNvSpPr>
          <p:nvPr>
            <p:ph type="sldNum" sz="quarter" idx="12"/>
          </p:nvPr>
        </p:nvSpPr>
        <p:spPr/>
        <p:txBody>
          <a:bodyPr/>
          <a:lstStyle/>
          <a:p>
            <a:fld id="{D4ADA0B0-E66A-3240-BE5A-208E4BB1F483}" type="slidenum">
              <a:rPr lang="en-US" smtClean="0"/>
              <a:pPr/>
              <a:t>41</a:t>
            </a:fld>
            <a:endParaRPr lang="en-US"/>
          </a:p>
        </p:txBody>
      </p:sp>
    </p:spTree>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br>
              <a:rPr lang="en-US" dirty="0" smtClean="0"/>
            </a:br>
            <a:r>
              <a:rPr lang="en-US" sz="2400" dirty="0" smtClean="0"/>
              <a:t>(Use adjectives to combine the sentences)</a:t>
            </a:r>
            <a:endParaRPr lang="en-US" dirty="0"/>
          </a:p>
        </p:txBody>
      </p:sp>
      <p:sp>
        <p:nvSpPr>
          <p:cNvPr id="3" name="Content Placeholder 2"/>
          <p:cNvSpPr>
            <a:spLocks noGrp="1"/>
          </p:cNvSpPr>
          <p:nvPr>
            <p:ph sz="half" idx="1"/>
          </p:nvPr>
        </p:nvSpPr>
        <p:spPr/>
        <p:txBody>
          <a:bodyPr/>
          <a:lstStyle/>
          <a:p>
            <a:r>
              <a:rPr lang="en-US" dirty="0" smtClean="0"/>
              <a:t>After discovering the dinosaur fossil, the boy appeared on the evening news.  The boy was from Canada.</a:t>
            </a:r>
          </a:p>
          <a:p>
            <a:r>
              <a:rPr lang="en-US" dirty="0" smtClean="0"/>
              <a:t>The boy said the fossil looked like a rock.  It was rough and jagged.</a:t>
            </a:r>
            <a:endParaRPr lang="en-US" dirty="0"/>
          </a:p>
        </p:txBody>
      </p:sp>
      <p:sp>
        <p:nvSpPr>
          <p:cNvPr id="4" name="Content Placeholder 3"/>
          <p:cNvSpPr>
            <a:spLocks noGrp="1"/>
          </p:cNvSpPr>
          <p:nvPr>
            <p:ph sz="half" idx="2"/>
          </p:nvPr>
        </p:nvSpPr>
        <p:spPr/>
        <p:txBody>
          <a:bodyPr/>
          <a:lstStyle/>
          <a:p>
            <a:r>
              <a:rPr lang="en-US" dirty="0" smtClean="0"/>
              <a:t>They found the fossil buried in the ground.  The ground was frozen.</a:t>
            </a:r>
            <a:endParaRPr lang="en-US" dirty="0"/>
          </a:p>
        </p:txBody>
      </p:sp>
      <p:sp>
        <p:nvSpPr>
          <p:cNvPr id="5" name="Date Placeholder 4"/>
          <p:cNvSpPr>
            <a:spLocks noGrp="1"/>
          </p:cNvSpPr>
          <p:nvPr>
            <p:ph type="dt" sz="half" idx="10"/>
          </p:nvPr>
        </p:nvSpPr>
        <p:spPr/>
        <p:txBody>
          <a:bodyPr/>
          <a:lstStyle/>
          <a:p>
            <a:fld id="{47224441-0AD6-D74F-92DE-988704363F32}" type="datetime1">
              <a:rPr lang="en-US" smtClean="0"/>
              <a:pPr/>
              <a:t>5/9/11</a:t>
            </a:fld>
            <a:endParaRPr lang="en-US"/>
          </a:p>
        </p:txBody>
      </p:sp>
      <p:sp>
        <p:nvSpPr>
          <p:cNvPr id="7" name="Slide Number Placeholder 6"/>
          <p:cNvSpPr>
            <a:spLocks noGrp="1"/>
          </p:cNvSpPr>
          <p:nvPr>
            <p:ph type="sldNum" sz="quarter" idx="12"/>
          </p:nvPr>
        </p:nvSpPr>
        <p:spPr/>
        <p:txBody>
          <a:bodyPr/>
          <a:lstStyle/>
          <a:p>
            <a:fld id="{D4ADA0B0-E66A-3240-BE5A-208E4BB1F483}" type="slidenum">
              <a:rPr lang="en-US" smtClean="0"/>
              <a:pPr/>
              <a:t>42</a:t>
            </a:fld>
            <a:endParaRPr lang="en-US"/>
          </a:p>
        </p:txBody>
      </p:sp>
      <p:sp>
        <p:nvSpPr>
          <p:cNvPr id="8" name="TextBox 7"/>
          <p:cNvSpPr txBox="1"/>
          <p:nvPr/>
        </p:nvSpPr>
        <p:spPr>
          <a:xfrm>
            <a:off x="5668777" y="6474634"/>
            <a:ext cx="1621620" cy="369332"/>
          </a:xfrm>
          <a:prstGeom prst="rect">
            <a:avLst/>
          </a:prstGeom>
          <a:noFill/>
        </p:spPr>
        <p:txBody>
          <a:bodyPr wrap="none" rtlCol="0">
            <a:spAutoFit/>
          </a:bodyPr>
          <a:lstStyle/>
          <a:p>
            <a:r>
              <a:rPr lang="en-US" dirty="0" smtClean="0">
                <a:hlinkClick r:id="rId2" action="ppaction://hlinksldjump"/>
              </a:rPr>
              <a:t>Back to Day 4</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Transparency 26</a:t>
            </a:r>
            <a:endParaRPr lang="en-US" dirty="0"/>
          </a:p>
        </p:txBody>
      </p:sp>
      <p:sp>
        <p:nvSpPr>
          <p:cNvPr id="3" name="Content Placeholder 2"/>
          <p:cNvSpPr>
            <a:spLocks noGrp="1"/>
          </p:cNvSpPr>
          <p:nvPr>
            <p:ph sz="half" idx="1"/>
          </p:nvPr>
        </p:nvSpPr>
        <p:spPr/>
        <p:txBody>
          <a:bodyPr/>
          <a:lstStyle/>
          <a:p>
            <a:r>
              <a:rPr lang="en-US" sz="2400" b="1" dirty="0" smtClean="0"/>
              <a:t>Topic: </a:t>
            </a:r>
            <a:r>
              <a:rPr lang="en-US" sz="2400" b="1" u="sng" dirty="0" smtClean="0"/>
              <a:t>Donate the fossil to the class!</a:t>
            </a:r>
          </a:p>
          <a:p>
            <a:r>
              <a:rPr lang="en-US" sz="2400" b="1" dirty="0" smtClean="0"/>
              <a:t>Opening</a:t>
            </a:r>
            <a:r>
              <a:rPr lang="en-US" sz="2400" dirty="0" smtClean="0"/>
              <a:t>: Clearly states the goal</a:t>
            </a:r>
          </a:p>
          <a:p>
            <a:r>
              <a:rPr lang="en-US" sz="2400" b="1" dirty="0" smtClean="0"/>
              <a:t>Supporting Sentences</a:t>
            </a:r>
            <a:r>
              <a:rPr lang="en-US" sz="2400" dirty="0" smtClean="0"/>
              <a:t>: Give reasons and examples to support goal</a:t>
            </a:r>
          </a:p>
          <a:p>
            <a:r>
              <a:rPr lang="en-US" sz="2400" b="1" dirty="0" smtClean="0"/>
              <a:t>Concluding Sentence</a:t>
            </a:r>
            <a:r>
              <a:rPr lang="en-US" sz="2400" dirty="0" smtClean="0"/>
              <a:t>: wraps up the letter</a:t>
            </a:r>
            <a:endParaRPr lang="en-US" sz="2400" b="1" dirty="0"/>
          </a:p>
        </p:txBody>
      </p:sp>
      <p:sp>
        <p:nvSpPr>
          <p:cNvPr id="4" name="Content Placeholder 3"/>
          <p:cNvSpPr>
            <a:spLocks noGrp="1"/>
          </p:cNvSpPr>
          <p:nvPr>
            <p:ph sz="half" idx="2"/>
          </p:nvPr>
        </p:nvSpPr>
        <p:spPr/>
        <p:txBody>
          <a:bodyPr/>
          <a:lstStyle/>
          <a:p>
            <a:pPr>
              <a:buNone/>
            </a:pPr>
            <a:r>
              <a:rPr lang="en-US" u="sng" dirty="0" smtClean="0"/>
              <a:t>																																													</a:t>
            </a:r>
            <a:endParaRPr lang="en-US" u="sng" dirty="0"/>
          </a:p>
        </p:txBody>
      </p:sp>
      <p:sp>
        <p:nvSpPr>
          <p:cNvPr id="5" name="Date Placeholder 4"/>
          <p:cNvSpPr>
            <a:spLocks noGrp="1"/>
          </p:cNvSpPr>
          <p:nvPr>
            <p:ph type="dt" sz="half" idx="10"/>
          </p:nvPr>
        </p:nvSpPr>
        <p:spPr/>
        <p:txBody>
          <a:bodyPr/>
          <a:lstStyle/>
          <a:p>
            <a:fld id="{47224441-0AD6-D74F-92DE-988704363F32}" type="datetime1">
              <a:rPr lang="en-US" smtClean="0"/>
              <a:pPr/>
              <a:t>5/9/11</a:t>
            </a:fld>
            <a:endParaRPr lang="en-US"/>
          </a:p>
        </p:txBody>
      </p:sp>
      <p:sp>
        <p:nvSpPr>
          <p:cNvPr id="7" name="Slide Number Placeholder 6"/>
          <p:cNvSpPr>
            <a:spLocks noGrp="1"/>
          </p:cNvSpPr>
          <p:nvPr>
            <p:ph type="sldNum" sz="quarter" idx="12"/>
          </p:nvPr>
        </p:nvSpPr>
        <p:spPr/>
        <p:txBody>
          <a:bodyPr/>
          <a:lstStyle/>
          <a:p>
            <a:fld id="{D4ADA0B0-E66A-3240-BE5A-208E4BB1F483}" type="slidenum">
              <a:rPr lang="en-US" smtClean="0"/>
              <a:pPr/>
              <a:t>43</a:t>
            </a:fld>
            <a:endParaRPr lang="en-US"/>
          </a:p>
        </p:txBody>
      </p:sp>
      <p:sp>
        <p:nvSpPr>
          <p:cNvPr id="8" name="TextBox 7"/>
          <p:cNvSpPr txBox="1"/>
          <p:nvPr/>
        </p:nvSpPr>
        <p:spPr>
          <a:xfrm>
            <a:off x="6172200" y="6324600"/>
            <a:ext cx="1621620" cy="369332"/>
          </a:xfrm>
          <a:prstGeom prst="rect">
            <a:avLst/>
          </a:prstGeom>
          <a:noFill/>
        </p:spPr>
        <p:txBody>
          <a:bodyPr wrap="none" rtlCol="0">
            <a:spAutoFit/>
          </a:bodyPr>
          <a:lstStyle/>
          <a:p>
            <a:r>
              <a:rPr lang="en-US" dirty="0" smtClean="0">
                <a:hlinkClick r:id="rId2" action="ppaction://hlinksldjump"/>
              </a:rPr>
              <a:t>Back to Day 4</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5</a:t>
            </a:r>
            <a:endParaRPr lang="en-US" dirty="0"/>
          </a:p>
        </p:txBody>
      </p:sp>
      <p:sp>
        <p:nvSpPr>
          <p:cNvPr id="3" name="Text Placeholder 2"/>
          <p:cNvSpPr>
            <a:spLocks noGrp="1"/>
          </p:cNvSpPr>
          <p:nvPr>
            <p:ph type="body" idx="1"/>
          </p:nvPr>
        </p:nvSpPr>
        <p:spPr>
          <a:xfrm>
            <a:off x="457200" y="914400"/>
            <a:ext cx="4040188" cy="639762"/>
          </a:xfrm>
        </p:spPr>
        <p:txBody>
          <a:bodyPr/>
          <a:lstStyle/>
          <a:p>
            <a:r>
              <a:rPr lang="en-US" dirty="0" smtClean="0"/>
              <a:t>Magazine</a:t>
            </a:r>
            <a:endParaRPr lang="en-US" dirty="0"/>
          </a:p>
        </p:txBody>
      </p:sp>
      <p:sp>
        <p:nvSpPr>
          <p:cNvPr id="4" name="Content Placeholder 3"/>
          <p:cNvSpPr>
            <a:spLocks noGrp="1"/>
          </p:cNvSpPr>
          <p:nvPr>
            <p:ph sz="half" idx="2"/>
          </p:nvPr>
        </p:nvSpPr>
        <p:spPr>
          <a:xfrm>
            <a:off x="457200" y="1524000"/>
            <a:ext cx="4040188" cy="3951288"/>
          </a:xfrm>
        </p:spPr>
        <p:txBody>
          <a:bodyPr/>
          <a:lstStyle/>
          <a:p>
            <a:r>
              <a:rPr lang="en-US" sz="2200" b="1" dirty="0" smtClean="0"/>
              <a:t>Connect to the Big Idea</a:t>
            </a:r>
          </a:p>
          <a:p>
            <a:pPr lvl="1"/>
            <a:r>
              <a:rPr lang="en-US" dirty="0" smtClean="0">
                <a:hlinkClick r:id="rId2" action="ppaction://hlinksldjump"/>
              </a:rPr>
              <a:t>Discuss Literature (T124)</a:t>
            </a:r>
            <a:endParaRPr lang="en-US" dirty="0" smtClean="0"/>
          </a:p>
          <a:p>
            <a:r>
              <a:rPr lang="en-US" sz="2200" b="1" dirty="0" smtClean="0"/>
              <a:t>Writing</a:t>
            </a:r>
          </a:p>
          <a:p>
            <a:pPr lvl="1"/>
            <a:r>
              <a:rPr lang="en-US" dirty="0" smtClean="0">
                <a:hlinkClick r:id="rId3" action="ppaction://hlinksldjump"/>
              </a:rPr>
              <a:t>Day 5 (T134)</a:t>
            </a:r>
            <a:endParaRPr lang="en-US" dirty="0" smtClean="0"/>
          </a:p>
          <a:p>
            <a:r>
              <a:rPr lang="en-US" sz="2200" b="1" dirty="0" smtClean="0"/>
              <a:t>Vocabulary and Oral Language</a:t>
            </a:r>
          </a:p>
          <a:p>
            <a:pPr lvl="1"/>
            <a:r>
              <a:rPr lang="en-US" dirty="0" smtClean="0"/>
              <a:t>Shades of Meaning Quiz</a:t>
            </a:r>
          </a:p>
          <a:p>
            <a:r>
              <a:rPr lang="en-US" sz="2200" b="1" dirty="0" smtClean="0"/>
              <a:t>Comprehension</a:t>
            </a:r>
          </a:p>
          <a:p>
            <a:pPr lvl="1"/>
            <a:r>
              <a:rPr lang="en-US" dirty="0" smtClean="0"/>
              <a:t>Fact and Opinion Quiz</a:t>
            </a:r>
          </a:p>
          <a:p>
            <a:r>
              <a:rPr lang="en-US" sz="2200" b="1" dirty="0" smtClean="0"/>
              <a:t>Spelling</a:t>
            </a:r>
          </a:p>
          <a:p>
            <a:pPr lvl="1"/>
            <a:r>
              <a:rPr lang="en-US" dirty="0" smtClean="0"/>
              <a:t>Test (T129)</a:t>
            </a:r>
          </a:p>
          <a:p>
            <a:r>
              <a:rPr lang="en-US" sz="2200" b="1" dirty="0" smtClean="0"/>
              <a:t>Grammar</a:t>
            </a:r>
          </a:p>
          <a:p>
            <a:pPr lvl="1"/>
            <a:r>
              <a:rPr lang="en-US" dirty="0" smtClean="0"/>
              <a:t>Commas in Sentences Quiz</a:t>
            </a:r>
          </a:p>
          <a:p>
            <a:pPr lvl="1">
              <a:buNone/>
            </a:pPr>
            <a:endParaRPr lang="en-US" dirty="0" smtClean="0"/>
          </a:p>
          <a:p>
            <a:endParaRPr lang="en-US" dirty="0"/>
          </a:p>
        </p:txBody>
      </p:sp>
      <p:sp>
        <p:nvSpPr>
          <p:cNvPr id="5" name="Text Placeholder 4"/>
          <p:cNvSpPr>
            <a:spLocks noGrp="1"/>
          </p:cNvSpPr>
          <p:nvPr>
            <p:ph type="body" sz="quarter" idx="3"/>
          </p:nvPr>
        </p:nvSpPr>
        <p:spPr/>
        <p:txBody>
          <a:bodyPr/>
          <a:lstStyle/>
          <a:p>
            <a:r>
              <a:rPr lang="en-US" dirty="0" smtClean="0"/>
              <a:t>Novels</a:t>
            </a:r>
            <a:endParaRPr lang="en-US" dirty="0"/>
          </a:p>
        </p:txBody>
      </p:sp>
      <p:sp>
        <p:nvSpPr>
          <p:cNvPr id="6" name="Content Placeholder 5"/>
          <p:cNvSpPr>
            <a:spLocks noGrp="1"/>
          </p:cNvSpPr>
          <p:nvPr>
            <p:ph sz="quarter" idx="4"/>
          </p:nvPr>
        </p:nvSpPr>
        <p:spPr/>
        <p:txBody>
          <a:bodyPr/>
          <a:lstStyle/>
          <a:p>
            <a:r>
              <a:rPr lang="en-US" b="1" dirty="0" smtClean="0">
                <a:hlinkClick r:id="rId4" action="ppaction://hlinksldjump"/>
              </a:rPr>
              <a:t>Mysteries of the Mummy Kids</a:t>
            </a:r>
            <a:endParaRPr lang="en-US" b="1" dirty="0" smtClean="0"/>
          </a:p>
          <a:p>
            <a:r>
              <a:rPr lang="en-US" b="1" dirty="0" smtClean="0">
                <a:hlinkClick r:id="rId5" action="ppaction://hlinksldjump"/>
              </a:rPr>
              <a:t>Skunk Scout</a:t>
            </a:r>
            <a:endParaRPr lang="en-US" b="1" dirty="0" smtClean="0"/>
          </a:p>
          <a:p>
            <a:r>
              <a:rPr lang="en-US" b="1" dirty="0" err="1" smtClean="0">
                <a:hlinkClick r:id="rId6" action="ppaction://hlinksldjump"/>
              </a:rPr>
              <a:t>Frindle</a:t>
            </a:r>
            <a:endParaRPr lang="en-US" b="1" dirty="0" smtClean="0"/>
          </a:p>
          <a:p>
            <a:pPr>
              <a:buNone/>
            </a:pPr>
            <a:endParaRPr lang="en-US" dirty="0"/>
          </a:p>
        </p:txBody>
      </p:sp>
      <p:sp>
        <p:nvSpPr>
          <p:cNvPr id="7" name="Date Placeholder 6"/>
          <p:cNvSpPr>
            <a:spLocks noGrp="1"/>
          </p:cNvSpPr>
          <p:nvPr>
            <p:ph type="dt" sz="half" idx="10"/>
          </p:nvPr>
        </p:nvSpPr>
        <p:spPr/>
        <p:txBody>
          <a:bodyPr/>
          <a:lstStyle/>
          <a:p>
            <a:fld id="{EC4FD10F-7522-F546-AC75-2EA927BD0CE3}" type="datetime1">
              <a:rPr lang="en-US" smtClean="0"/>
              <a:pPr/>
              <a:t>5/9/11</a:t>
            </a:fld>
            <a:endParaRPr lang="en-US" dirty="0"/>
          </a:p>
        </p:txBody>
      </p:sp>
      <p:sp>
        <p:nvSpPr>
          <p:cNvPr id="9" name="Slide Number Placeholder 8"/>
          <p:cNvSpPr>
            <a:spLocks noGrp="1"/>
          </p:cNvSpPr>
          <p:nvPr>
            <p:ph type="sldNum" sz="quarter" idx="12"/>
          </p:nvPr>
        </p:nvSpPr>
        <p:spPr/>
        <p:txBody>
          <a:bodyPr/>
          <a:lstStyle/>
          <a:p>
            <a:fld id="{E20765E6-AD8A-E64E-A2C6-EF848F5E2900}" type="slidenum">
              <a:rPr lang="en-US" smtClean="0"/>
              <a:pPr/>
              <a:t>44</a:t>
            </a:fld>
            <a:endParaRPr lang="en-US"/>
          </a:p>
        </p:txBody>
      </p:sp>
    </p:spTree>
  </p:cSld>
  <p:clrMapOvr>
    <a:masterClrMapping/>
  </p:clrMapOvr>
  <p:transition>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 Literature</a:t>
            </a:r>
            <a:endParaRPr lang="en-US" dirty="0"/>
          </a:p>
        </p:txBody>
      </p:sp>
      <p:sp>
        <p:nvSpPr>
          <p:cNvPr id="8" name="Text Placeholder 7"/>
          <p:cNvSpPr>
            <a:spLocks noGrp="1"/>
          </p:cNvSpPr>
          <p:nvPr>
            <p:ph type="body" idx="1"/>
          </p:nvPr>
        </p:nvSpPr>
        <p:spPr/>
        <p:txBody>
          <a:bodyPr/>
          <a:lstStyle/>
          <a:p>
            <a:r>
              <a:rPr lang="en-US" dirty="0" smtClean="0"/>
              <a:t>Connect to the Big Idea ~ </a:t>
            </a:r>
            <a:r>
              <a:rPr lang="en-US" sz="2200" dirty="0" smtClean="0"/>
              <a:t>Discovery takes many paths</a:t>
            </a:r>
            <a:endParaRPr lang="en-US" sz="2200" dirty="0"/>
          </a:p>
        </p:txBody>
      </p:sp>
      <p:sp>
        <p:nvSpPr>
          <p:cNvPr id="9" name="Content Placeholder 8"/>
          <p:cNvSpPr>
            <a:spLocks noGrp="1"/>
          </p:cNvSpPr>
          <p:nvPr>
            <p:ph sz="half" idx="2"/>
          </p:nvPr>
        </p:nvSpPr>
        <p:spPr/>
        <p:txBody>
          <a:bodyPr/>
          <a:lstStyle/>
          <a:p>
            <a:r>
              <a:rPr lang="en-US" sz="2000" dirty="0" smtClean="0"/>
              <a:t>Where have fossils been found?  Why are fossils important?</a:t>
            </a:r>
          </a:p>
          <a:p>
            <a:r>
              <a:rPr lang="en-US" sz="2000" dirty="0" smtClean="0"/>
              <a:t>How did Jared Post find his mammoth tooth in “Fossils: A Peek Into the Past”?</a:t>
            </a:r>
          </a:p>
          <a:p>
            <a:r>
              <a:rPr lang="en-US" sz="2000" dirty="0" smtClean="0"/>
              <a:t>How do scientists find fossils in the La Brea Tar Pits?</a:t>
            </a:r>
          </a:p>
          <a:p>
            <a:r>
              <a:rPr lang="en-US" sz="2000" dirty="0" smtClean="0"/>
              <a:t>How are the techniques the same?  How are they different?</a:t>
            </a:r>
          </a:p>
          <a:p>
            <a:r>
              <a:rPr lang="en-US" sz="2000" dirty="0" smtClean="0"/>
              <a:t>In your opinion, which might provide the most information?  Why?</a:t>
            </a:r>
            <a:endParaRPr lang="en-US" sz="2000" dirty="0"/>
          </a:p>
        </p:txBody>
      </p:sp>
      <p:sp>
        <p:nvSpPr>
          <p:cNvPr id="10" name="Text Placeholder 9"/>
          <p:cNvSpPr>
            <a:spLocks noGrp="1"/>
          </p:cNvSpPr>
          <p:nvPr>
            <p:ph type="body" sz="quarter" idx="3"/>
          </p:nvPr>
        </p:nvSpPr>
        <p:spPr/>
        <p:txBody>
          <a:bodyPr/>
          <a:lstStyle/>
          <a:p>
            <a:r>
              <a:rPr lang="en-US" sz="2000" dirty="0" smtClean="0"/>
              <a:t>This week’s </a:t>
            </a:r>
            <a:r>
              <a:rPr lang="en-US" sz="2000" dirty="0" err="1" smtClean="0"/>
              <a:t>question</a:t>
            </a:r>
            <a:r>
              <a:rPr lang="en-US" dirty="0" err="1" smtClean="0"/>
              <a:t>~</a:t>
            </a:r>
            <a:r>
              <a:rPr lang="en-US" sz="2000" dirty="0" err="1" smtClean="0"/>
              <a:t>What</a:t>
            </a:r>
            <a:r>
              <a:rPr lang="en-US" sz="2000" dirty="0" smtClean="0"/>
              <a:t> can fossils tell us about the past?</a:t>
            </a:r>
            <a:endParaRPr lang="en-US" sz="2000" dirty="0"/>
          </a:p>
        </p:txBody>
      </p:sp>
      <p:sp>
        <p:nvSpPr>
          <p:cNvPr id="11" name="Content Placeholder 10"/>
          <p:cNvSpPr>
            <a:spLocks noGrp="1"/>
          </p:cNvSpPr>
          <p:nvPr>
            <p:ph sz="quarter" idx="4"/>
          </p:nvPr>
        </p:nvSpPr>
        <p:spPr/>
        <p:txBody>
          <a:bodyPr/>
          <a:lstStyle/>
          <a:p>
            <a:r>
              <a:rPr lang="en-US" dirty="0" smtClean="0"/>
              <a:t>What discoveries did scientists make from studying Mary </a:t>
            </a:r>
            <a:r>
              <a:rPr lang="en-US" dirty="0" err="1" smtClean="0"/>
              <a:t>Anning’s</a:t>
            </a:r>
            <a:r>
              <a:rPr lang="en-US" dirty="0" smtClean="0"/>
              <a:t> fossils?  Explain.</a:t>
            </a:r>
          </a:p>
          <a:p>
            <a:r>
              <a:rPr lang="en-US" dirty="0" smtClean="0"/>
              <a:t>What discoveries did scientists make from studying the fossils in the La Brea Tar Pits?  Explain.</a:t>
            </a:r>
            <a:endParaRPr lang="en-US" dirty="0"/>
          </a:p>
        </p:txBody>
      </p:sp>
      <p:sp>
        <p:nvSpPr>
          <p:cNvPr id="5" name="Date Placeholder 4"/>
          <p:cNvSpPr>
            <a:spLocks noGrp="1"/>
          </p:cNvSpPr>
          <p:nvPr>
            <p:ph type="dt" sz="half" idx="10"/>
          </p:nvPr>
        </p:nvSpPr>
        <p:spPr/>
        <p:txBody>
          <a:bodyPr/>
          <a:lstStyle/>
          <a:p>
            <a:fld id="{47224441-0AD6-D74F-92DE-988704363F32}" type="datetime1">
              <a:rPr lang="en-US" smtClean="0"/>
              <a:pPr/>
              <a:t>5/9/11</a:t>
            </a:fld>
            <a:endParaRPr lang="en-US"/>
          </a:p>
        </p:txBody>
      </p:sp>
      <p:sp>
        <p:nvSpPr>
          <p:cNvPr id="7" name="Slide Number Placeholder 6"/>
          <p:cNvSpPr>
            <a:spLocks noGrp="1"/>
          </p:cNvSpPr>
          <p:nvPr>
            <p:ph type="sldNum" sz="quarter" idx="12"/>
          </p:nvPr>
        </p:nvSpPr>
        <p:spPr/>
        <p:txBody>
          <a:bodyPr/>
          <a:lstStyle/>
          <a:p>
            <a:fld id="{D4ADA0B0-E66A-3240-BE5A-208E4BB1F483}" type="slidenum">
              <a:rPr lang="en-US" smtClean="0"/>
              <a:pPr/>
              <a:t>45</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checkerboard(across)">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checkerboard(across)">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checkerboard(across)">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checkerboard(across)">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checkerboard(across)">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checkerboard(across)">
                                      <p:cBhvr>
                                        <p:cTn id="32" dur="500"/>
                                        <p:tgtEl>
                                          <p:spTgt spid="1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1">
                                            <p:txEl>
                                              <p:pRg st="1" end="1"/>
                                            </p:txEl>
                                          </p:spTgt>
                                        </p:tgtEl>
                                        <p:attrNameLst>
                                          <p:attrName>style.visibility</p:attrName>
                                        </p:attrNameLst>
                                      </p:cBhvr>
                                      <p:to>
                                        <p:strVal val="visible"/>
                                      </p:to>
                                    </p:set>
                                    <p:animEffect transition="in" filter="checkerboard(across)">
                                      <p:cBhvr>
                                        <p:cTn id="37"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1" grpId="0" build="p"/>
    </p:bld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 Literature</a:t>
            </a:r>
            <a:endParaRPr lang="en-US" dirty="0"/>
          </a:p>
        </p:txBody>
      </p:sp>
      <p:sp>
        <p:nvSpPr>
          <p:cNvPr id="3" name="Text Placeholder 2"/>
          <p:cNvSpPr>
            <a:spLocks noGrp="1"/>
          </p:cNvSpPr>
          <p:nvPr>
            <p:ph type="body" idx="1"/>
          </p:nvPr>
        </p:nvSpPr>
        <p:spPr/>
        <p:txBody>
          <a:bodyPr/>
          <a:lstStyle/>
          <a:p>
            <a:r>
              <a:rPr lang="en-US" dirty="0" smtClean="0"/>
              <a:t>Connect to the World</a:t>
            </a:r>
            <a:endParaRPr lang="en-US" dirty="0"/>
          </a:p>
        </p:txBody>
      </p:sp>
      <p:sp>
        <p:nvSpPr>
          <p:cNvPr id="4" name="Content Placeholder 3"/>
          <p:cNvSpPr>
            <a:spLocks noGrp="1"/>
          </p:cNvSpPr>
          <p:nvPr>
            <p:ph sz="half" idx="2"/>
          </p:nvPr>
        </p:nvSpPr>
        <p:spPr/>
        <p:txBody>
          <a:bodyPr/>
          <a:lstStyle/>
          <a:p>
            <a:r>
              <a:rPr lang="en-US" dirty="0" smtClean="0"/>
              <a:t>What was the most interesting fact you learned about life long ago?</a:t>
            </a:r>
          </a:p>
          <a:p>
            <a:r>
              <a:rPr lang="en-US" dirty="0" smtClean="0"/>
              <a:t>How did studying fossils help scientists know this fact?  </a:t>
            </a:r>
          </a:p>
          <a:p>
            <a:r>
              <a:rPr lang="en-US" dirty="0" smtClean="0"/>
              <a:t>What else would you like to learn about fossils and life long ago?</a:t>
            </a:r>
            <a:endParaRPr lang="en-US" dirty="0"/>
          </a:p>
        </p:txBody>
      </p:sp>
      <p:sp>
        <p:nvSpPr>
          <p:cNvPr id="5" name="Text Placeholder 4"/>
          <p:cNvSpPr>
            <a:spLocks noGrp="1"/>
          </p:cNvSpPr>
          <p:nvPr>
            <p:ph type="body" sz="quarter" idx="3"/>
          </p:nvPr>
        </p:nvSpPr>
        <p:spPr/>
        <p:txBody>
          <a:bodyPr/>
          <a:lstStyle/>
          <a:p>
            <a:r>
              <a:rPr lang="en-US" dirty="0" smtClean="0"/>
              <a:t>Extend</a:t>
            </a:r>
            <a:endParaRPr lang="en-US" dirty="0"/>
          </a:p>
        </p:txBody>
      </p:sp>
      <p:sp>
        <p:nvSpPr>
          <p:cNvPr id="6" name="Content Placeholder 5"/>
          <p:cNvSpPr>
            <a:spLocks noGrp="1"/>
          </p:cNvSpPr>
          <p:nvPr>
            <p:ph sz="quarter" idx="4"/>
          </p:nvPr>
        </p:nvSpPr>
        <p:spPr/>
        <p:txBody>
          <a:bodyPr/>
          <a:lstStyle/>
          <a:p>
            <a:r>
              <a:rPr lang="en-US" dirty="0" smtClean="0"/>
              <a:t>How can this knowledge lead to other discoveries?</a:t>
            </a:r>
          </a:p>
          <a:p>
            <a:r>
              <a:rPr lang="en-US" dirty="0" smtClean="0"/>
              <a:t>Discuss how important it is to learn about plants and animals that are extinct in order to protect organisms today.</a:t>
            </a:r>
            <a:endParaRPr lang="en-US" dirty="0"/>
          </a:p>
        </p:txBody>
      </p:sp>
      <p:sp>
        <p:nvSpPr>
          <p:cNvPr id="7" name="Date Placeholder 6"/>
          <p:cNvSpPr>
            <a:spLocks noGrp="1"/>
          </p:cNvSpPr>
          <p:nvPr>
            <p:ph type="dt" sz="half" idx="10"/>
          </p:nvPr>
        </p:nvSpPr>
        <p:spPr/>
        <p:txBody>
          <a:bodyPr/>
          <a:lstStyle/>
          <a:p>
            <a:fld id="{EC4FD10F-7522-F546-AC75-2EA927BD0CE3}" type="datetime1">
              <a:rPr lang="en-US" smtClean="0"/>
              <a:pPr/>
              <a:t>5/9/11</a:t>
            </a:fld>
            <a:endParaRPr lang="en-US"/>
          </a:p>
        </p:txBody>
      </p:sp>
      <p:sp>
        <p:nvSpPr>
          <p:cNvPr id="9" name="Slide Number Placeholder 8"/>
          <p:cNvSpPr>
            <a:spLocks noGrp="1"/>
          </p:cNvSpPr>
          <p:nvPr>
            <p:ph type="sldNum" sz="quarter" idx="12"/>
          </p:nvPr>
        </p:nvSpPr>
        <p:spPr/>
        <p:txBody>
          <a:bodyPr/>
          <a:lstStyle/>
          <a:p>
            <a:fld id="{E20765E6-AD8A-E64E-A2C6-EF848F5E2900}" type="slidenum">
              <a:rPr lang="en-US" smtClean="0"/>
              <a:pPr/>
              <a:t>46</a:t>
            </a:fld>
            <a:endParaRPr lang="en-US"/>
          </a:p>
        </p:txBody>
      </p:sp>
      <p:sp>
        <p:nvSpPr>
          <p:cNvPr id="10" name="TextBox 9"/>
          <p:cNvSpPr txBox="1"/>
          <p:nvPr/>
        </p:nvSpPr>
        <p:spPr>
          <a:xfrm>
            <a:off x="6102454" y="6505613"/>
            <a:ext cx="1621620" cy="369332"/>
          </a:xfrm>
          <a:prstGeom prst="rect">
            <a:avLst/>
          </a:prstGeom>
          <a:noFill/>
        </p:spPr>
        <p:txBody>
          <a:bodyPr wrap="none" rtlCol="0">
            <a:spAutoFit/>
          </a:bodyPr>
          <a:lstStyle/>
          <a:p>
            <a:r>
              <a:rPr lang="en-US" dirty="0" smtClean="0">
                <a:hlinkClick r:id="rId2" action="ppaction://hlinksldjump"/>
              </a:rPr>
              <a:t>Back to Day 5</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heckerboard(across)">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heckerboard(across)">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checkerboard(across)">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checkerboard(across)">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heckerboard(across)">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P spid="10" grpId="0"/>
    </p:bld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87362"/>
          </a:xfrm>
        </p:spPr>
        <p:txBody>
          <a:bodyPr/>
          <a:lstStyle/>
          <a:p>
            <a:r>
              <a:rPr lang="en-US" sz="2800" dirty="0" err="1" smtClean="0"/>
              <a:t>Priya’s</a:t>
            </a:r>
            <a:r>
              <a:rPr lang="en-US" sz="2800" dirty="0" smtClean="0"/>
              <a:t> Draft: Persuasive Letter</a:t>
            </a:r>
            <a:endParaRPr lang="en-US" sz="2800" dirty="0"/>
          </a:p>
        </p:txBody>
      </p:sp>
      <p:sp>
        <p:nvSpPr>
          <p:cNvPr id="5" name="Slide Number Placeholder 4"/>
          <p:cNvSpPr>
            <a:spLocks noGrp="1"/>
          </p:cNvSpPr>
          <p:nvPr>
            <p:ph type="sldNum" sz="quarter" idx="12"/>
          </p:nvPr>
        </p:nvSpPr>
        <p:spPr/>
        <p:txBody>
          <a:bodyPr/>
          <a:lstStyle/>
          <a:p>
            <a:fld id="{8EA2151C-994E-DA49-BA4E-2D52C55ECE0A}" type="slidenum">
              <a:rPr lang="en-US" smtClean="0"/>
              <a:pPr/>
              <a:t>47</a:t>
            </a:fld>
            <a:endParaRPr lang="en-US"/>
          </a:p>
        </p:txBody>
      </p:sp>
      <p:sp>
        <p:nvSpPr>
          <p:cNvPr id="6" name="TextBox 5"/>
          <p:cNvSpPr txBox="1"/>
          <p:nvPr/>
        </p:nvSpPr>
        <p:spPr>
          <a:xfrm>
            <a:off x="381000" y="533400"/>
            <a:ext cx="8344812" cy="6801864"/>
          </a:xfrm>
          <a:prstGeom prst="rect">
            <a:avLst/>
          </a:prstGeom>
          <a:noFill/>
        </p:spPr>
        <p:txBody>
          <a:bodyPr wrap="square" rtlCol="0">
            <a:spAutoFit/>
          </a:bodyPr>
          <a:lstStyle/>
          <a:p>
            <a:r>
              <a:rPr lang="en-US" dirty="0" smtClean="0"/>
              <a:t>						</a:t>
            </a:r>
            <a:r>
              <a:rPr lang="en-US" sz="1600" dirty="0" smtClean="0"/>
              <a:t>25 August Rd.</a:t>
            </a:r>
          </a:p>
          <a:p>
            <a:r>
              <a:rPr lang="en-US" sz="1600" dirty="0" smtClean="0"/>
              <a:t>						Hillcrest, CA 90873</a:t>
            </a:r>
          </a:p>
          <a:p>
            <a:r>
              <a:rPr lang="en-US" sz="1600" dirty="0" smtClean="0"/>
              <a:t>						November 24, 2010</a:t>
            </a:r>
          </a:p>
          <a:p>
            <a:r>
              <a:rPr lang="en-US" sz="1600" dirty="0" smtClean="0"/>
              <a:t>Dear Mr. Weil,</a:t>
            </a:r>
          </a:p>
          <a:p>
            <a:endParaRPr lang="en-US" sz="1600" dirty="0" smtClean="0"/>
          </a:p>
          <a:p>
            <a:r>
              <a:rPr lang="en-US" sz="1600" dirty="0" smtClean="0"/>
              <a:t>	As you know, many of the students in our class have especially enjoyed</a:t>
            </a:r>
          </a:p>
          <a:p>
            <a:endParaRPr lang="en-US" sz="1600" dirty="0" smtClean="0"/>
          </a:p>
          <a:p>
            <a:r>
              <a:rPr lang="en-US" sz="1600" dirty="0" smtClean="0"/>
              <a:t>our unit on nature study.  In thinking it over, some of us have decided the school</a:t>
            </a:r>
          </a:p>
          <a:p>
            <a:r>
              <a:rPr lang="en-US" sz="1600" dirty="0" smtClean="0"/>
              <a:t>				</a:t>
            </a:r>
            <a:r>
              <a:rPr lang="en-US" sz="1600" dirty="0" smtClean="0">
                <a:solidFill>
                  <a:srgbClr val="FF0000"/>
                </a:solidFill>
              </a:rPr>
              <a:t>the minerals, dried flowers, fossils, and seashells</a:t>
            </a:r>
            <a:endParaRPr lang="en-US" sz="1600" dirty="0" smtClean="0"/>
          </a:p>
          <a:p>
            <a:r>
              <a:rPr lang="en-US" sz="1600" dirty="0" smtClean="0"/>
              <a:t>would benefit from an exhibit of our discoveries.  Why should we keep </a:t>
            </a:r>
            <a:r>
              <a:rPr lang="en-US" sz="1600" strike="sngStrike" dirty="0" smtClean="0"/>
              <a:t>all</a:t>
            </a:r>
            <a:r>
              <a:rPr lang="en-US" sz="1600" dirty="0" smtClean="0"/>
              <a:t> that we</a:t>
            </a:r>
          </a:p>
          <a:p>
            <a:r>
              <a:rPr lang="en-US" sz="1600" dirty="0" smtClean="0"/>
              <a:t>						             </a:t>
            </a:r>
            <a:r>
              <a:rPr lang="en-US" sz="1600" dirty="0" smtClean="0">
                <a:solidFill>
                  <a:srgbClr val="FF0000"/>
                </a:solidFill>
                <a:latin typeface="Lucida Grande"/>
                <a:ea typeface="Lucida Grande"/>
                <a:cs typeface="Lucida Grande"/>
              </a:rPr>
              <a:t>⌃</a:t>
            </a:r>
            <a:endParaRPr lang="en-US" sz="1600" dirty="0" smtClean="0">
              <a:solidFill>
                <a:srgbClr val="FF0000"/>
              </a:solidFill>
            </a:endParaRPr>
          </a:p>
          <a:p>
            <a:r>
              <a:rPr lang="en-US" sz="1600" dirty="0" smtClean="0"/>
              <a:t>have found to ourselves?  For example, I can especially imagine how much</a:t>
            </a:r>
          </a:p>
          <a:p>
            <a:r>
              <a:rPr lang="en-US" sz="1600" dirty="0" smtClean="0">
                <a:solidFill>
                  <a:srgbClr val="FF0000"/>
                </a:solidFill>
              </a:rPr>
              <a:t>everyone from the kindergarteners to our teachers</a:t>
            </a:r>
          </a:p>
          <a:p>
            <a:r>
              <a:rPr lang="en-US" sz="1600" strike="sngStrike" dirty="0" smtClean="0"/>
              <a:t>people</a:t>
            </a:r>
            <a:r>
              <a:rPr lang="en-US" sz="1600" dirty="0" smtClean="0"/>
              <a:t> would enjoy our collection of insects, each labeled with identifying</a:t>
            </a:r>
          </a:p>
          <a:p>
            <a:r>
              <a:rPr lang="en-US" sz="1600" dirty="0" smtClean="0">
                <a:solidFill>
                  <a:srgbClr val="FF0000"/>
                </a:solidFill>
                <a:latin typeface="Arial"/>
                <a:ea typeface="Lucida Grande"/>
                <a:cs typeface="Arial"/>
              </a:rPr>
              <a:t>⌃      Housed in the science lab, our collections would give other students a chance to </a:t>
            </a:r>
            <a:endParaRPr lang="en-US" sz="1600" dirty="0" smtClean="0">
              <a:solidFill>
                <a:srgbClr val="FF0000"/>
              </a:solidFill>
              <a:latin typeface="Arial"/>
              <a:cs typeface="Arial"/>
            </a:endParaRPr>
          </a:p>
          <a:p>
            <a:r>
              <a:rPr lang="en-US" sz="1600" dirty="0" smtClean="0"/>
              <a:t>information.  </a:t>
            </a:r>
            <a:r>
              <a:rPr lang="en-US" sz="1600" strike="sngStrike" dirty="0" smtClean="0"/>
              <a:t>We could house our collections in the science lab for the month of</a:t>
            </a:r>
          </a:p>
          <a:p>
            <a:r>
              <a:rPr lang="en-US" sz="1600" dirty="0" smtClean="0">
                <a:solidFill>
                  <a:srgbClr val="FF0000"/>
                </a:solidFill>
              </a:rPr>
              <a:t>                     </a:t>
            </a:r>
            <a:r>
              <a:rPr lang="en-US" sz="1600" dirty="0" smtClean="0">
                <a:solidFill>
                  <a:srgbClr val="FF0000"/>
                </a:solidFill>
                <a:latin typeface="Lucida Grande"/>
                <a:ea typeface="Lucida Grande"/>
                <a:cs typeface="Lucida Grande"/>
              </a:rPr>
              <a:t>⌃</a:t>
            </a:r>
            <a:r>
              <a:rPr lang="en-US" sz="1600" dirty="0" smtClean="0">
                <a:solidFill>
                  <a:srgbClr val="FF0000"/>
                </a:solidFill>
              </a:rPr>
              <a:t>  share our discovery. </a:t>
            </a:r>
            <a:r>
              <a:rPr lang="en-US" sz="1600" dirty="0" smtClean="0"/>
              <a:t>	    </a:t>
            </a:r>
            <a:endParaRPr lang="en-US" sz="1600" dirty="0" smtClean="0">
              <a:solidFill>
                <a:srgbClr val="FF0000"/>
              </a:solidFill>
              <a:latin typeface="Arial"/>
              <a:cs typeface="Arial"/>
            </a:endParaRPr>
          </a:p>
          <a:p>
            <a:r>
              <a:rPr lang="en-US" sz="1600" strike="sngStrike" dirty="0" smtClean="0"/>
              <a:t>December.  We could really give other students a chance to share in the</a:t>
            </a:r>
          </a:p>
          <a:p>
            <a:endParaRPr lang="en-US" sz="1600" strike="sngStrike" dirty="0" smtClean="0"/>
          </a:p>
          <a:p>
            <a:r>
              <a:rPr lang="en-US" sz="1600" strike="sngStrike" dirty="0" smtClean="0"/>
              <a:t>experience of discovery</a:t>
            </a:r>
            <a:r>
              <a:rPr lang="en-US" sz="1600" dirty="0" smtClean="0"/>
              <a:t>.  We really hope that you will give our proposal serious</a:t>
            </a:r>
          </a:p>
          <a:p>
            <a:endParaRPr lang="en-US" sz="1600" dirty="0" smtClean="0"/>
          </a:p>
          <a:p>
            <a:r>
              <a:rPr lang="en-US" sz="1600" dirty="0" smtClean="0"/>
              <a:t>thought.  The natural world is such a fascinating place, and we want to share it</a:t>
            </a:r>
          </a:p>
          <a:p>
            <a:endParaRPr lang="en-US" sz="1600" dirty="0" smtClean="0"/>
          </a:p>
          <a:p>
            <a:r>
              <a:rPr lang="en-US" sz="1600" dirty="0" smtClean="0"/>
              <a:t>with everyone.					Sincerely,</a:t>
            </a:r>
          </a:p>
          <a:p>
            <a:r>
              <a:rPr lang="en-US" sz="1600" dirty="0" smtClean="0"/>
              <a:t>						</a:t>
            </a:r>
            <a:r>
              <a:rPr lang="en-US" sz="1600" dirty="0" err="1" smtClean="0"/>
              <a:t>Priya</a:t>
            </a:r>
            <a:r>
              <a:rPr lang="en-US" sz="1600" dirty="0" smtClean="0"/>
              <a:t> </a:t>
            </a:r>
            <a:r>
              <a:rPr lang="en-US" sz="1600" dirty="0" err="1" smtClean="0"/>
              <a:t>Narasimhan</a:t>
            </a:r>
            <a:endParaRPr lang="en-US" sz="1600" dirty="0" smtClean="0"/>
          </a:p>
          <a:p>
            <a:endParaRPr lang="en-US" dirty="0"/>
          </a:p>
        </p:txBody>
      </p:sp>
    </p:spTree>
  </p:cSld>
  <p:clrMapOvr>
    <a:masterClrMapping/>
  </p:clrMapOvr>
  <p:transition>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and Apply</a:t>
            </a:r>
            <a:endParaRPr lang="en-US" dirty="0"/>
          </a:p>
        </p:txBody>
      </p:sp>
      <p:sp>
        <p:nvSpPr>
          <p:cNvPr id="7" name="Content Placeholder 6"/>
          <p:cNvSpPr>
            <a:spLocks noGrp="1"/>
          </p:cNvSpPr>
          <p:nvPr>
            <p:ph sz="half" idx="1"/>
          </p:nvPr>
        </p:nvSpPr>
        <p:spPr/>
        <p:txBody>
          <a:bodyPr/>
          <a:lstStyle/>
          <a:p>
            <a:r>
              <a:rPr lang="en-US" dirty="0" smtClean="0"/>
              <a:t>How does </a:t>
            </a:r>
            <a:r>
              <a:rPr lang="en-US" dirty="0" err="1" smtClean="0"/>
              <a:t>Priya</a:t>
            </a:r>
            <a:r>
              <a:rPr lang="en-US" dirty="0" smtClean="0"/>
              <a:t> make her reasons stronger?</a:t>
            </a:r>
          </a:p>
          <a:p>
            <a:r>
              <a:rPr lang="en-US" dirty="0" smtClean="0"/>
              <a:t>Where can you add strong examples in your argument?</a:t>
            </a:r>
            <a:endParaRPr lang="en-US" dirty="0"/>
          </a:p>
        </p:txBody>
      </p:sp>
      <p:sp>
        <p:nvSpPr>
          <p:cNvPr id="8" name="Content Placeholder 7"/>
          <p:cNvSpPr>
            <a:spLocks noGrp="1"/>
          </p:cNvSpPr>
          <p:nvPr>
            <p:ph sz="half" idx="2"/>
          </p:nvPr>
        </p:nvSpPr>
        <p:spPr/>
        <p:txBody>
          <a:bodyPr/>
          <a:lstStyle/>
          <a:p>
            <a:r>
              <a:rPr lang="en-US" dirty="0" smtClean="0"/>
              <a:t>Use your Writing Traits Rubric to revise your Persuasive Letter.</a:t>
            </a:r>
          </a:p>
          <a:p>
            <a:r>
              <a:rPr lang="en-US" dirty="0" smtClean="0"/>
              <a:t>Use the Proofreading Checklist to proofread your Persuasive Letter.</a:t>
            </a:r>
            <a:endParaRPr lang="en-US" dirty="0"/>
          </a:p>
        </p:txBody>
      </p:sp>
      <p:sp>
        <p:nvSpPr>
          <p:cNvPr id="4" name="Date Placeholder 3"/>
          <p:cNvSpPr>
            <a:spLocks noGrp="1"/>
          </p:cNvSpPr>
          <p:nvPr>
            <p:ph type="dt" sz="half" idx="10"/>
          </p:nvPr>
        </p:nvSpPr>
        <p:spPr/>
        <p:txBody>
          <a:bodyPr/>
          <a:lstStyle/>
          <a:p>
            <a:fld id="{F54F75FB-FE7E-3D40-B7C2-F75340E4B190}" type="datetime1">
              <a:rPr lang="en-US" smtClean="0"/>
              <a:pPr/>
              <a:t>5/9/11</a:t>
            </a:fld>
            <a:endParaRPr lang="en-US"/>
          </a:p>
        </p:txBody>
      </p:sp>
      <p:sp>
        <p:nvSpPr>
          <p:cNvPr id="6" name="Slide Number Placeholder 5"/>
          <p:cNvSpPr>
            <a:spLocks noGrp="1"/>
          </p:cNvSpPr>
          <p:nvPr>
            <p:ph type="sldNum" sz="quarter" idx="12"/>
          </p:nvPr>
        </p:nvSpPr>
        <p:spPr/>
        <p:txBody>
          <a:bodyPr/>
          <a:lstStyle/>
          <a:p>
            <a:fld id="{E6A55412-34E8-5641-9C4D-8FC41949B7EC}" type="slidenum">
              <a:rPr lang="en-US" smtClean="0"/>
              <a:pPr/>
              <a:t>48</a:t>
            </a:fld>
            <a:endParaRPr lang="en-US"/>
          </a:p>
        </p:txBody>
      </p:sp>
      <p:sp>
        <p:nvSpPr>
          <p:cNvPr id="9" name="TextBox 8">
            <a:hlinkClick r:id="rId2" action="ppaction://hlinksldjump"/>
          </p:cNvPr>
          <p:cNvSpPr txBox="1"/>
          <p:nvPr/>
        </p:nvSpPr>
        <p:spPr>
          <a:xfrm>
            <a:off x="6019800" y="6324600"/>
            <a:ext cx="1621620" cy="369332"/>
          </a:xfrm>
          <a:prstGeom prst="rect">
            <a:avLst/>
          </a:prstGeom>
          <a:noFill/>
        </p:spPr>
        <p:txBody>
          <a:bodyPr wrap="none" rtlCol="0">
            <a:spAutoFit/>
          </a:bodyPr>
          <a:lstStyle/>
          <a:p>
            <a:r>
              <a:rPr lang="en-US" dirty="0" smtClean="0">
                <a:hlinkClick r:id="rId2" action="ppaction://hlinksldjump"/>
              </a:rPr>
              <a:t>Back to Day 5</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Mysteries of the Mummy Kids</a:t>
            </a:r>
            <a:endParaRPr lang="en-US" dirty="0"/>
          </a:p>
        </p:txBody>
      </p:sp>
      <p:sp>
        <p:nvSpPr>
          <p:cNvPr id="3" name="Content Placeholder 2"/>
          <p:cNvSpPr>
            <a:spLocks noGrp="1"/>
          </p:cNvSpPr>
          <p:nvPr>
            <p:ph sz="half" idx="1"/>
          </p:nvPr>
        </p:nvSpPr>
        <p:spPr/>
        <p:txBody>
          <a:bodyPr/>
          <a:lstStyle/>
          <a:p>
            <a:r>
              <a:rPr lang="en-US" dirty="0" smtClean="0">
                <a:hlinkClick r:id="rId2" action="ppaction://hlinksldjump"/>
              </a:rPr>
              <a:t>Day 1</a:t>
            </a:r>
            <a:endParaRPr lang="en-US" dirty="0" smtClean="0"/>
          </a:p>
          <a:p>
            <a:r>
              <a:rPr lang="en-US" dirty="0" smtClean="0">
                <a:hlinkClick r:id="rId3" action="ppaction://hlinksldjump"/>
              </a:rPr>
              <a:t>Day 2</a:t>
            </a:r>
            <a:endParaRPr lang="en-US" dirty="0" smtClean="0"/>
          </a:p>
          <a:p>
            <a:r>
              <a:rPr lang="en-US" dirty="0" smtClean="0">
                <a:hlinkClick r:id="rId4" action="ppaction://hlinksldjump"/>
              </a:rPr>
              <a:t>Day 3</a:t>
            </a:r>
            <a:endParaRPr lang="en-US" dirty="0" smtClean="0"/>
          </a:p>
          <a:p>
            <a:r>
              <a:rPr lang="en-US" dirty="0" smtClean="0">
                <a:hlinkClick r:id="rId5" action="ppaction://hlinksldjump"/>
              </a:rPr>
              <a:t>Day 4</a:t>
            </a:r>
            <a:endParaRPr lang="en-US" dirty="0" smtClean="0"/>
          </a:p>
          <a:p>
            <a:r>
              <a:rPr lang="en-US" dirty="0" smtClean="0">
                <a:hlinkClick r:id="rId6" action="ppaction://hlinksldjump"/>
              </a:rPr>
              <a:t>Day 5</a:t>
            </a:r>
            <a:endParaRPr lang="en-US" dirty="0"/>
          </a:p>
        </p:txBody>
      </p:sp>
      <p:pic>
        <p:nvPicPr>
          <p:cNvPr id="8" name="Content Placeholder 7" descr="Screen shot 2011-05-09 at 12.31.17 PM.png"/>
          <p:cNvPicPr>
            <a:picLocks noGrp="1" noChangeAspect="1"/>
          </p:cNvPicPr>
          <p:nvPr>
            <p:ph sz="half" idx="2"/>
          </p:nvPr>
        </p:nvPicPr>
        <p:blipFill>
          <a:blip r:embed="rId7"/>
          <a:srcRect t="-17066" b="-17066"/>
          <a:stretch>
            <a:fillRect/>
          </a:stretch>
        </p:blipFill>
        <p:spPr/>
      </p:pic>
      <p:sp>
        <p:nvSpPr>
          <p:cNvPr id="5" name="Date Placeholder 4"/>
          <p:cNvSpPr>
            <a:spLocks noGrp="1"/>
          </p:cNvSpPr>
          <p:nvPr>
            <p:ph type="dt" sz="half" idx="10"/>
          </p:nvPr>
        </p:nvSpPr>
        <p:spPr/>
        <p:txBody>
          <a:bodyPr/>
          <a:lstStyle/>
          <a:p>
            <a:fld id="{47224441-0AD6-D74F-92DE-988704363F32}" type="datetime1">
              <a:rPr lang="en-US" smtClean="0"/>
              <a:pPr/>
              <a:t>5/9/11</a:t>
            </a:fld>
            <a:endParaRPr lang="en-US"/>
          </a:p>
        </p:txBody>
      </p:sp>
      <p:sp>
        <p:nvSpPr>
          <p:cNvPr id="7" name="Slide Number Placeholder 6"/>
          <p:cNvSpPr>
            <a:spLocks noGrp="1"/>
          </p:cNvSpPr>
          <p:nvPr>
            <p:ph type="sldNum" sz="quarter" idx="12"/>
          </p:nvPr>
        </p:nvSpPr>
        <p:spPr/>
        <p:txBody>
          <a:bodyPr/>
          <a:lstStyle/>
          <a:p>
            <a:fld id="{D4ADA0B0-E66A-3240-BE5A-208E4BB1F483}" type="slidenum">
              <a:rPr lang="en-US" smtClean="0"/>
              <a:pPr/>
              <a:t>49</a:t>
            </a:fld>
            <a:endParaRPr lang="en-US"/>
          </a:p>
        </p:txBody>
      </p:sp>
      <p:sp>
        <p:nvSpPr>
          <p:cNvPr id="11" name="TextBox 10"/>
          <p:cNvSpPr txBox="1"/>
          <p:nvPr/>
        </p:nvSpPr>
        <p:spPr>
          <a:xfrm>
            <a:off x="5684265" y="6490123"/>
            <a:ext cx="1796999" cy="369332"/>
          </a:xfrm>
          <a:prstGeom prst="rect">
            <a:avLst/>
          </a:prstGeom>
          <a:noFill/>
        </p:spPr>
        <p:txBody>
          <a:bodyPr wrap="none" rtlCol="0">
            <a:spAutoFit/>
          </a:bodyPr>
          <a:lstStyle/>
          <a:p>
            <a:r>
              <a:rPr lang="en-US" dirty="0" smtClean="0">
                <a:hlinkClick r:id="rId8" action="ppaction://hlinksldjump"/>
              </a:rPr>
              <a:t>Back to Week 3</a:t>
            </a:r>
            <a:endParaRPr lang="en-US" dirty="0"/>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lstStyle/>
          <a:p>
            <a:r>
              <a:rPr lang="en-US" dirty="0" smtClean="0"/>
              <a:t>Dig It!</a:t>
            </a:r>
            <a:endParaRPr lang="en-US" dirty="0"/>
          </a:p>
        </p:txBody>
      </p:sp>
      <p:sp>
        <p:nvSpPr>
          <p:cNvPr id="3" name="Date Placeholder 2"/>
          <p:cNvSpPr>
            <a:spLocks noGrp="1"/>
          </p:cNvSpPr>
          <p:nvPr>
            <p:ph type="dt" sz="half" idx="10"/>
          </p:nvPr>
        </p:nvSpPr>
        <p:spPr/>
        <p:txBody>
          <a:bodyPr/>
          <a:lstStyle/>
          <a:p>
            <a:fld id="{DE6B5C2C-CB9F-314E-878A-5DD2C24246F2}" type="datetime1">
              <a:rPr lang="en-US" smtClean="0"/>
              <a:pPr/>
              <a:t>5/9/11</a:t>
            </a:fld>
            <a:endParaRPr lang="en-US"/>
          </a:p>
        </p:txBody>
      </p:sp>
      <p:sp>
        <p:nvSpPr>
          <p:cNvPr id="5" name="Slide Number Placeholder 4"/>
          <p:cNvSpPr>
            <a:spLocks noGrp="1"/>
          </p:cNvSpPr>
          <p:nvPr>
            <p:ph type="sldNum" sz="quarter" idx="12"/>
          </p:nvPr>
        </p:nvSpPr>
        <p:spPr/>
        <p:txBody>
          <a:bodyPr/>
          <a:lstStyle/>
          <a:p>
            <a:fld id="{8EA2151C-994E-DA49-BA4E-2D52C55ECE0A}" type="slidenum">
              <a:rPr lang="en-US" smtClean="0"/>
              <a:pPr/>
              <a:t>5</a:t>
            </a:fld>
            <a:endParaRPr lang="en-US"/>
          </a:p>
        </p:txBody>
      </p:sp>
      <p:sp>
        <p:nvSpPr>
          <p:cNvPr id="6" name="TextBox 5"/>
          <p:cNvSpPr txBox="1"/>
          <p:nvPr/>
        </p:nvSpPr>
        <p:spPr>
          <a:xfrm>
            <a:off x="449165" y="851925"/>
            <a:ext cx="8161435" cy="5632310"/>
          </a:xfrm>
          <a:prstGeom prst="rect">
            <a:avLst/>
          </a:prstGeom>
          <a:noFill/>
        </p:spPr>
        <p:txBody>
          <a:bodyPr wrap="square" rtlCol="0">
            <a:spAutoFit/>
          </a:bodyPr>
          <a:lstStyle/>
          <a:p>
            <a:r>
              <a:rPr lang="en-US" sz="2400" dirty="0" smtClean="0"/>
              <a:t>     When scientists discover a fossil, it takes a lot of work to get it out of a rock.  Even before digging begins, scientists label and photograph the fossil just as it was found.  The position of the bones and the rocks around it give information about the animal’s death.  Most of the work to free a fossil occurs in the lab.  So scientists dig out a large chunk of rock around the fossil.  They often use shovels, picks, and air drills.  The rock will keep the fossil safe as it travels to the lab.  Then the whole rock holding the fossil is covered in a plaster jacket to keep it from breaking.  Once in the lab, scientists use small hand tools, such as paintbrushes, ice picks, and dental tools, to fully uncover the fossil.  At last, the fossil is free!  The hardest part is done.  Now the fun begins – scientists get to study the fossil.</a:t>
            </a:r>
            <a:endParaRPr lang="en-US" sz="2400" dirty="0"/>
          </a:p>
        </p:txBody>
      </p:sp>
    </p:spTree>
  </p:cSld>
  <p:clrMapOvr>
    <a:masterClrMapping/>
  </p:clrMapOvr>
  <p:transition>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1</a:t>
            </a:r>
            <a:endParaRPr lang="en-US" dirty="0"/>
          </a:p>
        </p:txBody>
      </p:sp>
      <p:sp>
        <p:nvSpPr>
          <p:cNvPr id="3" name="Text Placeholder 2"/>
          <p:cNvSpPr>
            <a:spLocks noGrp="1"/>
          </p:cNvSpPr>
          <p:nvPr>
            <p:ph type="body" idx="1"/>
          </p:nvPr>
        </p:nvSpPr>
        <p:spPr/>
        <p:txBody>
          <a:bodyPr/>
          <a:lstStyle/>
          <a:p>
            <a:r>
              <a:rPr lang="en-US" dirty="0" smtClean="0"/>
              <a:t>Review (16-27)</a:t>
            </a:r>
            <a:endParaRPr lang="en-US" dirty="0"/>
          </a:p>
        </p:txBody>
      </p:sp>
      <p:sp>
        <p:nvSpPr>
          <p:cNvPr id="4" name="Content Placeholder 3"/>
          <p:cNvSpPr>
            <a:spLocks noGrp="1"/>
          </p:cNvSpPr>
          <p:nvPr>
            <p:ph sz="half" idx="2"/>
          </p:nvPr>
        </p:nvSpPr>
        <p:spPr/>
        <p:txBody>
          <a:bodyPr/>
          <a:lstStyle/>
          <a:p>
            <a:r>
              <a:rPr lang="en-US" dirty="0" smtClean="0"/>
              <a:t>How are scientists able to find out about the lives of the mummies?</a:t>
            </a:r>
          </a:p>
          <a:p>
            <a:r>
              <a:rPr lang="en-US" dirty="0" smtClean="0"/>
              <a:t>Why was the Llullaillaco Maiden the highlight of Dr. </a:t>
            </a:r>
            <a:r>
              <a:rPr lang="en-US" dirty="0" err="1" smtClean="0"/>
              <a:t>Reinhard’s</a:t>
            </a:r>
            <a:r>
              <a:rPr lang="en-US" dirty="0" smtClean="0"/>
              <a:t> career?</a:t>
            </a:r>
          </a:p>
          <a:p>
            <a:r>
              <a:rPr lang="en-US" dirty="0" smtClean="0"/>
              <a:t>What did scientists find when they excavated?</a:t>
            </a:r>
            <a:endParaRPr lang="en-US" dirty="0"/>
          </a:p>
        </p:txBody>
      </p:sp>
      <p:sp>
        <p:nvSpPr>
          <p:cNvPr id="5" name="Text Placeholder 4"/>
          <p:cNvSpPr>
            <a:spLocks noGrp="1"/>
          </p:cNvSpPr>
          <p:nvPr>
            <p:ph type="body" sz="quarter" idx="3"/>
          </p:nvPr>
        </p:nvSpPr>
        <p:spPr/>
        <p:txBody>
          <a:bodyPr/>
          <a:lstStyle/>
          <a:p>
            <a:r>
              <a:rPr lang="en-US" dirty="0" smtClean="0"/>
              <a:t>Preview (28-40)</a:t>
            </a:r>
            <a:endParaRPr lang="en-US" dirty="0"/>
          </a:p>
        </p:txBody>
      </p:sp>
      <p:sp>
        <p:nvSpPr>
          <p:cNvPr id="6" name="Content Placeholder 5"/>
          <p:cNvSpPr>
            <a:spLocks noGrp="1"/>
          </p:cNvSpPr>
          <p:nvPr>
            <p:ph sz="quarter" idx="4"/>
          </p:nvPr>
        </p:nvSpPr>
        <p:spPr/>
        <p:txBody>
          <a:bodyPr/>
          <a:lstStyle/>
          <a:p>
            <a:r>
              <a:rPr lang="en-US" dirty="0" smtClean="0"/>
              <a:t>Where do you think the oldest mummies were found?</a:t>
            </a:r>
          </a:p>
          <a:p>
            <a:r>
              <a:rPr lang="en-US" dirty="0" smtClean="0"/>
              <a:t>Why do you think so many children died?</a:t>
            </a:r>
          </a:p>
          <a:p>
            <a:r>
              <a:rPr lang="en-US" dirty="0" smtClean="0"/>
              <a:t>How are mummies honored today? </a:t>
            </a:r>
            <a:endParaRPr lang="en-US" dirty="0"/>
          </a:p>
        </p:txBody>
      </p:sp>
      <p:sp>
        <p:nvSpPr>
          <p:cNvPr id="7" name="Date Placeholder 6"/>
          <p:cNvSpPr>
            <a:spLocks noGrp="1"/>
          </p:cNvSpPr>
          <p:nvPr>
            <p:ph type="dt" sz="half" idx="10"/>
          </p:nvPr>
        </p:nvSpPr>
        <p:spPr/>
        <p:txBody>
          <a:bodyPr/>
          <a:lstStyle/>
          <a:p>
            <a:fld id="{EC4FD10F-7522-F546-AC75-2EA927BD0CE3}" type="datetime1">
              <a:rPr lang="en-US" smtClean="0"/>
              <a:pPr/>
              <a:t>5/9/11</a:t>
            </a:fld>
            <a:endParaRPr lang="en-US"/>
          </a:p>
        </p:txBody>
      </p:sp>
      <p:sp>
        <p:nvSpPr>
          <p:cNvPr id="9" name="Slide Number Placeholder 8"/>
          <p:cNvSpPr>
            <a:spLocks noGrp="1"/>
          </p:cNvSpPr>
          <p:nvPr>
            <p:ph type="sldNum" sz="quarter" idx="12"/>
          </p:nvPr>
        </p:nvSpPr>
        <p:spPr/>
        <p:txBody>
          <a:bodyPr/>
          <a:lstStyle/>
          <a:p>
            <a:fld id="{E20765E6-AD8A-E64E-A2C6-EF848F5E2900}" type="slidenum">
              <a:rPr lang="en-US" smtClean="0"/>
              <a:pPr/>
              <a:t>50</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heckerboard(across)">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heckerboard(across)">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checkerboard(across)">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checkerboard(across)">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checkerboard(across)">
                                      <p:cBhvr>
                                        <p:cTn id="3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sz="half" idx="1"/>
          </p:nvPr>
        </p:nvSpPr>
        <p:spPr/>
        <p:txBody>
          <a:bodyPr/>
          <a:lstStyle/>
          <a:p>
            <a:r>
              <a:rPr lang="en-US" u="sng" dirty="0" smtClean="0"/>
              <a:t>Primitive</a:t>
            </a:r>
            <a:r>
              <a:rPr lang="en-US" dirty="0" smtClean="0"/>
              <a:t>: earliest form of life</a:t>
            </a:r>
          </a:p>
          <a:p>
            <a:r>
              <a:rPr lang="en-US" u="sng" dirty="0" smtClean="0"/>
              <a:t>Mortality</a:t>
            </a:r>
            <a:r>
              <a:rPr lang="en-US" dirty="0" smtClean="0"/>
              <a:t>: life span</a:t>
            </a:r>
          </a:p>
          <a:p>
            <a:r>
              <a:rPr lang="en-US" u="sng" dirty="0" smtClean="0"/>
              <a:t>Modified</a:t>
            </a:r>
            <a:r>
              <a:rPr lang="en-US" dirty="0" smtClean="0"/>
              <a:t>: changes</a:t>
            </a:r>
          </a:p>
          <a:p>
            <a:r>
              <a:rPr lang="en-US" u="sng" dirty="0" smtClean="0"/>
              <a:t>Evicted</a:t>
            </a:r>
            <a:r>
              <a:rPr lang="en-US" dirty="0" smtClean="0"/>
              <a:t>: when people are forced to leave a place</a:t>
            </a:r>
          </a:p>
          <a:p>
            <a:r>
              <a:rPr lang="en-US" u="sng" dirty="0" smtClean="0"/>
              <a:t>Expertise</a:t>
            </a:r>
            <a:r>
              <a:rPr lang="en-US" dirty="0" smtClean="0"/>
              <a:t>: something you are very good at, or know a lot about</a:t>
            </a:r>
            <a:endParaRPr lang="en-US" u="sng" dirty="0"/>
          </a:p>
        </p:txBody>
      </p:sp>
      <p:sp>
        <p:nvSpPr>
          <p:cNvPr id="4" name="Content Placeholder 3"/>
          <p:cNvSpPr>
            <a:spLocks noGrp="1"/>
          </p:cNvSpPr>
          <p:nvPr>
            <p:ph sz="half" idx="2"/>
          </p:nvPr>
        </p:nvSpPr>
        <p:spPr/>
        <p:txBody>
          <a:bodyPr/>
          <a:lstStyle/>
          <a:p>
            <a:r>
              <a:rPr lang="en-US" u="sng" dirty="0" smtClean="0"/>
              <a:t>Adjacent</a:t>
            </a:r>
            <a:r>
              <a:rPr lang="en-US" dirty="0" smtClean="0"/>
              <a:t>: near, or beside</a:t>
            </a:r>
          </a:p>
          <a:p>
            <a:r>
              <a:rPr lang="en-US" u="sng" dirty="0" smtClean="0"/>
              <a:t>Era</a:t>
            </a:r>
            <a:r>
              <a:rPr lang="en-US" dirty="0" smtClean="0"/>
              <a:t>: a time period in history</a:t>
            </a:r>
          </a:p>
          <a:p>
            <a:r>
              <a:rPr lang="en-US" u="sng" dirty="0" smtClean="0"/>
              <a:t>Devoted</a:t>
            </a:r>
            <a:r>
              <a:rPr lang="en-US" dirty="0" smtClean="0"/>
              <a:t>: loyal</a:t>
            </a:r>
          </a:p>
          <a:p>
            <a:r>
              <a:rPr lang="en-US" u="sng" dirty="0" smtClean="0"/>
              <a:t>Theory</a:t>
            </a:r>
            <a:r>
              <a:rPr lang="en-US" dirty="0" smtClean="0"/>
              <a:t>: an idea that explains something</a:t>
            </a:r>
          </a:p>
          <a:p>
            <a:r>
              <a:rPr lang="en-US" u="sng" dirty="0" smtClean="0"/>
              <a:t>Guaranteeing</a:t>
            </a:r>
            <a:r>
              <a:rPr lang="en-US" dirty="0" smtClean="0"/>
              <a:t>: promising to take care of something if it goes wrong</a:t>
            </a:r>
            <a:endParaRPr lang="en-US" u="sng" dirty="0"/>
          </a:p>
        </p:txBody>
      </p:sp>
      <p:sp>
        <p:nvSpPr>
          <p:cNvPr id="5" name="Date Placeholder 4"/>
          <p:cNvSpPr>
            <a:spLocks noGrp="1"/>
          </p:cNvSpPr>
          <p:nvPr>
            <p:ph type="dt" sz="half" idx="10"/>
          </p:nvPr>
        </p:nvSpPr>
        <p:spPr/>
        <p:txBody>
          <a:bodyPr/>
          <a:lstStyle/>
          <a:p>
            <a:fld id="{47224441-0AD6-D74F-92DE-988704363F32}" type="datetime1">
              <a:rPr lang="en-US" smtClean="0"/>
              <a:pPr/>
              <a:t>5/9/11</a:t>
            </a:fld>
            <a:endParaRPr lang="en-US"/>
          </a:p>
        </p:txBody>
      </p:sp>
      <p:sp>
        <p:nvSpPr>
          <p:cNvPr id="7" name="Slide Number Placeholder 6"/>
          <p:cNvSpPr>
            <a:spLocks noGrp="1"/>
          </p:cNvSpPr>
          <p:nvPr>
            <p:ph type="sldNum" sz="quarter" idx="12"/>
          </p:nvPr>
        </p:nvSpPr>
        <p:spPr/>
        <p:txBody>
          <a:bodyPr/>
          <a:lstStyle/>
          <a:p>
            <a:fld id="{D4ADA0B0-E66A-3240-BE5A-208E4BB1F483}" type="slidenum">
              <a:rPr lang="en-US" smtClean="0"/>
              <a:pPr/>
              <a:t>51</a:t>
            </a:fld>
            <a:endParaRPr lang="en-US"/>
          </a:p>
        </p:txBody>
      </p:sp>
      <p:sp>
        <p:nvSpPr>
          <p:cNvPr id="8" name="TextBox 7"/>
          <p:cNvSpPr txBox="1"/>
          <p:nvPr/>
        </p:nvSpPr>
        <p:spPr>
          <a:xfrm>
            <a:off x="6400800" y="6324600"/>
            <a:ext cx="2352439" cy="369332"/>
          </a:xfrm>
          <a:prstGeom prst="rect">
            <a:avLst/>
          </a:prstGeom>
          <a:noFill/>
        </p:spPr>
        <p:txBody>
          <a:bodyPr wrap="none" rtlCol="0">
            <a:spAutoFit/>
          </a:bodyPr>
          <a:lstStyle/>
          <a:p>
            <a:r>
              <a:rPr lang="en-US" dirty="0" smtClean="0">
                <a:hlinkClick r:id="rId2" action="ppaction://hlinksldjump"/>
              </a:rPr>
              <a:t>Back to </a:t>
            </a:r>
            <a:r>
              <a:rPr lang="en-US" i="1" dirty="0" smtClean="0">
                <a:hlinkClick r:id="rId2" action="ppaction://hlinksldjump"/>
              </a:rPr>
              <a:t>Mummy Kids</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checkerboard(across)">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checkerboard(across)">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checkerboard(across)">
                                      <p:cBhvr>
                                        <p:cTn id="42" dur="500"/>
                                        <p:tgtEl>
                                          <p:spTgt spid="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Effect transition="in" filter="checkerboard(across)">
                                      <p:cBhvr>
                                        <p:cTn id="47" dur="500"/>
                                        <p:tgtEl>
                                          <p:spTgt spid="4">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4">
                                            <p:txEl>
                                              <p:pRg st="4" end="4"/>
                                            </p:txEl>
                                          </p:spTgt>
                                        </p:tgtEl>
                                        <p:attrNameLst>
                                          <p:attrName>style.visibility</p:attrName>
                                        </p:attrNameLst>
                                      </p:cBhvr>
                                      <p:to>
                                        <p:strVal val="visible"/>
                                      </p:to>
                                    </p:set>
                                    <p:animEffect transition="in" filter="checkerboard(across)">
                                      <p:cBhvr>
                                        <p:cTn id="52" dur="500"/>
                                        <p:tgtEl>
                                          <p:spTgt spid="4">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checkerboard(across)">
                                      <p:cBhvr>
                                        <p:cTn id="5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8" grpId="0"/>
    </p:bld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 we will insert words where they best fit the context.</a:t>
            </a:r>
            <a:endParaRPr lang="en-US" dirty="0"/>
          </a:p>
        </p:txBody>
      </p:sp>
      <p:sp>
        <p:nvSpPr>
          <p:cNvPr id="3" name="Content Placeholder 2"/>
          <p:cNvSpPr>
            <a:spLocks noGrp="1"/>
          </p:cNvSpPr>
          <p:nvPr>
            <p:ph idx="1"/>
          </p:nvPr>
        </p:nvSpPr>
        <p:spPr/>
        <p:txBody>
          <a:bodyPr/>
          <a:lstStyle/>
          <a:p>
            <a:r>
              <a:rPr lang="en-US" sz="2000" dirty="0" smtClean="0"/>
              <a:t>Some scientists have an </a:t>
            </a:r>
            <a:r>
              <a:rPr lang="en-US" sz="2000" u="sng" dirty="0" smtClean="0"/>
              <a:t>			</a:t>
            </a:r>
            <a:r>
              <a:rPr lang="en-US" sz="2000" dirty="0" smtClean="0"/>
              <a:t> about mummies.</a:t>
            </a:r>
          </a:p>
          <a:p>
            <a:r>
              <a:rPr lang="en-US" sz="2000" dirty="0" smtClean="0"/>
              <a:t>Scientists study mummies from an earlier </a:t>
            </a:r>
            <a:r>
              <a:rPr lang="en-US" sz="2000" u="sng" dirty="0" smtClean="0"/>
              <a:t>		.</a:t>
            </a:r>
          </a:p>
          <a:p>
            <a:r>
              <a:rPr lang="en-US" sz="2000" dirty="0" smtClean="0"/>
              <a:t>Our teacher </a:t>
            </a:r>
            <a:r>
              <a:rPr lang="en-US" sz="2000" u="sng" dirty="0" smtClean="0"/>
              <a:t>		</a:t>
            </a:r>
            <a:r>
              <a:rPr lang="en-US" sz="2000" dirty="0" smtClean="0"/>
              <a:t> we would do well on the test.</a:t>
            </a:r>
          </a:p>
          <a:p>
            <a:r>
              <a:rPr lang="en-US" sz="2000" dirty="0" smtClean="0"/>
              <a:t>Ancient Egyptians were a </a:t>
            </a:r>
            <a:r>
              <a:rPr lang="en-US" sz="2000" u="sng" dirty="0" smtClean="0"/>
              <a:t>			</a:t>
            </a:r>
            <a:r>
              <a:rPr lang="en-US" sz="2000" dirty="0" smtClean="0"/>
              <a:t> culture.</a:t>
            </a:r>
          </a:p>
          <a:p>
            <a:r>
              <a:rPr lang="en-US" sz="2000" dirty="0" smtClean="0"/>
              <a:t>If I don’t pay my rent, I will be </a:t>
            </a:r>
            <a:r>
              <a:rPr lang="en-US" sz="2000" u="sng" dirty="0" smtClean="0"/>
              <a:t>			</a:t>
            </a:r>
            <a:r>
              <a:rPr lang="en-US" sz="2000" dirty="0" smtClean="0"/>
              <a:t>.</a:t>
            </a:r>
          </a:p>
          <a:p>
            <a:r>
              <a:rPr lang="en-US" sz="2000" dirty="0" smtClean="0"/>
              <a:t>What makes people think of their own </a:t>
            </a:r>
            <a:r>
              <a:rPr lang="en-US" sz="2000" u="sng" dirty="0" smtClean="0"/>
              <a:t>		</a:t>
            </a:r>
            <a:r>
              <a:rPr lang="en-US" sz="2000" dirty="0" smtClean="0"/>
              <a:t>?</a:t>
            </a:r>
          </a:p>
          <a:p>
            <a:r>
              <a:rPr lang="en-US" sz="2000" dirty="0" smtClean="0"/>
              <a:t>I have a </a:t>
            </a:r>
            <a:r>
              <a:rPr lang="en-US" sz="2000" u="sng" dirty="0" smtClean="0"/>
              <a:t>			</a:t>
            </a:r>
            <a:r>
              <a:rPr lang="en-US" sz="2000" dirty="0" smtClean="0"/>
              <a:t> about the missing cookies.</a:t>
            </a:r>
          </a:p>
          <a:p>
            <a:r>
              <a:rPr lang="en-US" sz="2000" dirty="0" smtClean="0"/>
              <a:t>What street is </a:t>
            </a:r>
            <a:r>
              <a:rPr lang="en-US" sz="2000" u="sng" dirty="0" smtClean="0"/>
              <a:t>		</a:t>
            </a:r>
            <a:r>
              <a:rPr lang="en-US" sz="2000" dirty="0" smtClean="0"/>
              <a:t> to our school?</a:t>
            </a:r>
          </a:p>
          <a:p>
            <a:r>
              <a:rPr lang="en-US" sz="2000" dirty="0" smtClean="0"/>
              <a:t>My mom is </a:t>
            </a:r>
            <a:r>
              <a:rPr lang="en-US" sz="2000" u="sng" dirty="0" smtClean="0"/>
              <a:t>			</a:t>
            </a:r>
            <a:r>
              <a:rPr lang="en-US" sz="2000" dirty="0" smtClean="0"/>
              <a:t> to taking care of me.</a:t>
            </a:r>
          </a:p>
          <a:p>
            <a:r>
              <a:rPr lang="en-US" sz="2000" dirty="0" smtClean="0"/>
              <a:t>Who </a:t>
            </a:r>
            <a:r>
              <a:rPr lang="en-US" sz="2000" u="sng" dirty="0" smtClean="0"/>
              <a:t>		</a:t>
            </a:r>
            <a:r>
              <a:rPr lang="en-US" sz="2000" dirty="0" smtClean="0"/>
              <a:t> your essay?</a:t>
            </a:r>
          </a:p>
          <a:p>
            <a:endParaRPr lang="en-US" sz="2000" dirty="0"/>
          </a:p>
        </p:txBody>
      </p:sp>
      <p:sp>
        <p:nvSpPr>
          <p:cNvPr id="4" name="Text Placeholder 3"/>
          <p:cNvSpPr>
            <a:spLocks noGrp="1"/>
          </p:cNvSpPr>
          <p:nvPr>
            <p:ph type="body" sz="half" idx="2"/>
          </p:nvPr>
        </p:nvSpPr>
        <p:spPr/>
        <p:txBody>
          <a:bodyPr/>
          <a:lstStyle/>
          <a:p>
            <a:r>
              <a:rPr lang="en-US" sz="2400" dirty="0" smtClean="0"/>
              <a:t>primitive</a:t>
            </a:r>
          </a:p>
          <a:p>
            <a:r>
              <a:rPr lang="en-US" sz="2400" dirty="0" smtClean="0"/>
              <a:t>mortality</a:t>
            </a:r>
          </a:p>
          <a:p>
            <a:r>
              <a:rPr lang="en-US" sz="2400" dirty="0" smtClean="0"/>
              <a:t>modified</a:t>
            </a:r>
          </a:p>
          <a:p>
            <a:r>
              <a:rPr lang="en-US" sz="2400" dirty="0" smtClean="0"/>
              <a:t>evicted</a:t>
            </a:r>
          </a:p>
          <a:p>
            <a:r>
              <a:rPr lang="en-US" sz="2400" dirty="0" smtClean="0"/>
              <a:t>expertise</a:t>
            </a:r>
          </a:p>
          <a:p>
            <a:r>
              <a:rPr lang="en-US" sz="2400" dirty="0" smtClean="0"/>
              <a:t>adjacent</a:t>
            </a:r>
          </a:p>
          <a:p>
            <a:r>
              <a:rPr lang="en-US" sz="2400" dirty="0" smtClean="0"/>
              <a:t>era</a:t>
            </a:r>
          </a:p>
          <a:p>
            <a:r>
              <a:rPr lang="en-US" sz="2400" dirty="0" smtClean="0"/>
              <a:t>devoted</a:t>
            </a:r>
          </a:p>
          <a:p>
            <a:r>
              <a:rPr lang="en-US" sz="2400" dirty="0" smtClean="0"/>
              <a:t>theory</a:t>
            </a:r>
          </a:p>
          <a:p>
            <a:r>
              <a:rPr lang="en-US" sz="2400" dirty="0" smtClean="0"/>
              <a:t>guaranteeing</a:t>
            </a:r>
            <a:endParaRPr lang="en-US" sz="2400" dirty="0"/>
          </a:p>
        </p:txBody>
      </p:sp>
      <p:sp>
        <p:nvSpPr>
          <p:cNvPr id="5" name="Date Placeholder 4"/>
          <p:cNvSpPr>
            <a:spLocks noGrp="1"/>
          </p:cNvSpPr>
          <p:nvPr>
            <p:ph type="dt" sz="half" idx="10"/>
          </p:nvPr>
        </p:nvSpPr>
        <p:spPr/>
        <p:txBody>
          <a:bodyPr/>
          <a:lstStyle/>
          <a:p>
            <a:fld id="{9376069A-7748-984E-8F65-957A260C0AF8}" type="datetime1">
              <a:rPr lang="en-US" smtClean="0"/>
              <a:pPr/>
              <a:t>5/9/11</a:t>
            </a:fld>
            <a:endParaRPr lang="en-US"/>
          </a:p>
        </p:txBody>
      </p:sp>
      <p:sp>
        <p:nvSpPr>
          <p:cNvPr id="7" name="Slide Number Placeholder 6"/>
          <p:cNvSpPr>
            <a:spLocks noGrp="1"/>
          </p:cNvSpPr>
          <p:nvPr>
            <p:ph type="sldNum" sz="quarter" idx="12"/>
          </p:nvPr>
        </p:nvSpPr>
        <p:spPr/>
        <p:txBody>
          <a:bodyPr/>
          <a:lstStyle/>
          <a:p>
            <a:fld id="{D00C9C7D-DB52-4A40-B8B6-F4E6D83C13B8}" type="slidenum">
              <a:rPr lang="en-US" smtClean="0"/>
              <a:pPr/>
              <a:t>52</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heckerboard(across)">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heckerboard(across)">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checkerboard(across)">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checkerboard(across)">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the Book</a:t>
            </a:r>
            <a:br>
              <a:rPr lang="en-US" dirty="0" smtClean="0"/>
            </a:br>
            <a:r>
              <a:rPr lang="en-US" sz="2200" dirty="0" smtClean="0"/>
              <a:t>Pages 28-30</a:t>
            </a:r>
            <a:endParaRPr lang="en-US" dirty="0"/>
          </a:p>
        </p:txBody>
      </p:sp>
      <p:sp>
        <p:nvSpPr>
          <p:cNvPr id="3" name="Content Placeholder 2"/>
          <p:cNvSpPr>
            <a:spLocks noGrp="1"/>
          </p:cNvSpPr>
          <p:nvPr>
            <p:ph idx="1"/>
          </p:nvPr>
        </p:nvSpPr>
        <p:spPr>
          <a:xfrm>
            <a:off x="457200" y="1371600"/>
            <a:ext cx="8229600" cy="4648200"/>
          </a:xfrm>
        </p:spPr>
        <p:txBody>
          <a:bodyPr/>
          <a:lstStyle/>
          <a:p>
            <a:r>
              <a:rPr lang="en-US" sz="2800" dirty="0" smtClean="0"/>
              <a:t>Before Reading</a:t>
            </a:r>
          </a:p>
          <a:p>
            <a:pPr lvl="1"/>
            <a:r>
              <a:rPr lang="en-US" sz="2400" dirty="0" smtClean="0"/>
              <a:t>Remember: facts can be proven; opinions tell a thought, feeling, or belief.</a:t>
            </a:r>
          </a:p>
          <a:p>
            <a:pPr lvl="1"/>
            <a:r>
              <a:rPr lang="en-US" sz="2400" dirty="0" smtClean="0"/>
              <a:t>Ask question about the text before, during, and after reading.</a:t>
            </a:r>
          </a:p>
          <a:p>
            <a:r>
              <a:rPr lang="en-US" sz="2800" dirty="0" smtClean="0"/>
              <a:t>During Reading</a:t>
            </a:r>
          </a:p>
          <a:p>
            <a:pPr lvl="1"/>
            <a:r>
              <a:rPr lang="en-US" sz="2400" dirty="0" smtClean="0"/>
              <a:t>Are the following quotes fact (</a:t>
            </a:r>
            <a:r>
              <a:rPr lang="en-US" sz="2400" dirty="0" err="1" smtClean="0"/>
              <a:t>f</a:t>
            </a:r>
            <a:r>
              <a:rPr lang="en-US" sz="2400" dirty="0" smtClean="0"/>
              <a:t>) or opinion (</a:t>
            </a:r>
            <a:r>
              <a:rPr lang="en-US" sz="2400" dirty="0" err="1" smtClean="0"/>
              <a:t>o</a:t>
            </a:r>
            <a:r>
              <a:rPr lang="en-US" sz="2400" dirty="0" smtClean="0"/>
              <a:t>)?</a:t>
            </a:r>
          </a:p>
          <a:p>
            <a:pPr lvl="2"/>
            <a:r>
              <a:rPr lang="en-US" sz="2000" dirty="0" smtClean="0"/>
              <a:t>“Life on the northern desert coast wasn’t easy 7,000 years ago.</a:t>
            </a:r>
          </a:p>
          <a:p>
            <a:pPr lvl="2"/>
            <a:r>
              <a:rPr lang="en-US" sz="2000" dirty="0" smtClean="0"/>
              <a:t>“Ten men carried the open sarcophagus out of the tomb.”</a:t>
            </a:r>
          </a:p>
          <a:p>
            <a:pPr lvl="1"/>
            <a:r>
              <a:rPr lang="en-US" sz="2400" dirty="0" smtClean="0"/>
              <a:t>On page 28, what is meant by the following sentence?  “The Incas’ Andean mummies were ‘accidentally’ preserved by nature…”</a:t>
            </a:r>
            <a:endParaRPr lang="en-US" sz="2400" dirty="0"/>
          </a:p>
        </p:txBody>
      </p:sp>
      <p:sp>
        <p:nvSpPr>
          <p:cNvPr id="4" name="Date Placeholder 3"/>
          <p:cNvSpPr>
            <a:spLocks noGrp="1"/>
          </p:cNvSpPr>
          <p:nvPr>
            <p:ph type="dt" sz="half" idx="10"/>
          </p:nvPr>
        </p:nvSpPr>
        <p:spPr/>
        <p:txBody>
          <a:bodyPr/>
          <a:lstStyle/>
          <a:p>
            <a:fld id="{F54F75FB-FE7E-3D40-B7C2-F75340E4B190}" type="datetime1">
              <a:rPr lang="en-US" smtClean="0"/>
              <a:pPr/>
              <a:t>5/9/11</a:t>
            </a:fld>
            <a:endParaRPr lang="en-US" dirty="0"/>
          </a:p>
        </p:txBody>
      </p:sp>
      <p:sp>
        <p:nvSpPr>
          <p:cNvPr id="6" name="Slide Number Placeholder 5"/>
          <p:cNvSpPr>
            <a:spLocks noGrp="1"/>
          </p:cNvSpPr>
          <p:nvPr>
            <p:ph type="sldNum" sz="quarter" idx="12"/>
          </p:nvPr>
        </p:nvSpPr>
        <p:spPr/>
        <p:txBody>
          <a:bodyPr/>
          <a:lstStyle/>
          <a:p>
            <a:fld id="{E6A55412-34E8-5641-9C4D-8FC41949B7EC}" type="slidenum">
              <a:rPr lang="en-US" smtClean="0"/>
              <a:pPr/>
              <a:t>53</a:t>
            </a:fld>
            <a:endParaRPr lang="en-US"/>
          </a:p>
        </p:txBody>
      </p:sp>
      <p:sp>
        <p:nvSpPr>
          <p:cNvPr id="7" name="TextBox 6"/>
          <p:cNvSpPr txBox="1"/>
          <p:nvPr/>
        </p:nvSpPr>
        <p:spPr>
          <a:xfrm>
            <a:off x="6019800" y="6488668"/>
            <a:ext cx="2352439" cy="369332"/>
          </a:xfrm>
          <a:prstGeom prst="rect">
            <a:avLst/>
          </a:prstGeom>
          <a:noFill/>
        </p:spPr>
        <p:txBody>
          <a:bodyPr wrap="none" rtlCol="0">
            <a:spAutoFit/>
          </a:bodyPr>
          <a:lstStyle/>
          <a:p>
            <a:r>
              <a:rPr lang="en-US" dirty="0" smtClean="0">
                <a:hlinkClick r:id="rId2" action="ppaction://hlinksldjump"/>
              </a:rPr>
              <a:t>Back to </a:t>
            </a:r>
            <a:r>
              <a:rPr lang="en-US" i="1" dirty="0" smtClean="0">
                <a:hlinkClick r:id="rId2" action="ppaction://hlinksldjump"/>
              </a:rPr>
              <a:t>Mummy Kids</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checkerboard(across)">
                                      <p:cBhvr>
                                        <p:cTn id="18" dur="500"/>
                                        <p:tgtEl>
                                          <p:spTgt spid="3">
                                            <p:txEl>
                                              <p:pRg st="3" end="3"/>
                                            </p:txEl>
                                          </p:spTgt>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checkerboard(across)">
                                      <p:cBhvr>
                                        <p:cTn id="21" dur="500"/>
                                        <p:tgtEl>
                                          <p:spTgt spid="3">
                                            <p:txEl>
                                              <p:pRg st="4" end="4"/>
                                            </p:txEl>
                                          </p:spTgt>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checkerboard(across)">
                                      <p:cBhvr>
                                        <p:cTn id="24" dur="500"/>
                                        <p:tgtEl>
                                          <p:spTgt spid="3">
                                            <p:txEl>
                                              <p:pRg st="5" end="5"/>
                                            </p:txEl>
                                          </p:spTgt>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heckerboard(across)">
                                      <p:cBhvr>
                                        <p:cTn id="27" dur="500"/>
                                        <p:tgtEl>
                                          <p:spTgt spid="3">
                                            <p:txEl>
                                              <p:pRg st="6" end="6"/>
                                            </p:txEl>
                                          </p:spTgt>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checkerboard(across)">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checkerboard(across)">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the Book</a:t>
            </a:r>
            <a:br>
              <a:rPr lang="en-US" dirty="0" smtClean="0"/>
            </a:br>
            <a:r>
              <a:rPr lang="en-US" sz="2200" dirty="0" smtClean="0"/>
              <a:t>Pages 31-35</a:t>
            </a:r>
            <a:endParaRPr lang="en-US" dirty="0"/>
          </a:p>
        </p:txBody>
      </p:sp>
      <p:sp>
        <p:nvSpPr>
          <p:cNvPr id="3" name="Content Placeholder 2"/>
          <p:cNvSpPr>
            <a:spLocks noGrp="1"/>
          </p:cNvSpPr>
          <p:nvPr>
            <p:ph idx="1"/>
          </p:nvPr>
        </p:nvSpPr>
        <p:spPr>
          <a:xfrm>
            <a:off x="457200" y="1371600"/>
            <a:ext cx="8229600" cy="4648200"/>
          </a:xfrm>
        </p:spPr>
        <p:txBody>
          <a:bodyPr/>
          <a:lstStyle/>
          <a:p>
            <a:r>
              <a:rPr lang="en-US" sz="2800" dirty="0" smtClean="0"/>
              <a:t>Before Reading</a:t>
            </a:r>
          </a:p>
          <a:p>
            <a:pPr lvl="1"/>
            <a:r>
              <a:rPr lang="en-US" sz="2400" dirty="0" smtClean="0"/>
              <a:t>Remember: facts can be proven; opinions tell a thought, feeling, or belief.</a:t>
            </a:r>
          </a:p>
          <a:p>
            <a:pPr lvl="1"/>
            <a:r>
              <a:rPr lang="en-US" sz="2400" dirty="0" smtClean="0"/>
              <a:t>Ask question about the text before, during, and after reading.</a:t>
            </a:r>
          </a:p>
          <a:p>
            <a:r>
              <a:rPr lang="en-US" sz="2800" dirty="0" smtClean="0"/>
              <a:t>During Reading</a:t>
            </a:r>
          </a:p>
          <a:p>
            <a:pPr lvl="1"/>
            <a:r>
              <a:rPr lang="en-US" sz="2400" dirty="0" smtClean="0"/>
              <a:t>What kind of artifacts did they find with King Tut?</a:t>
            </a:r>
            <a:endParaRPr lang="en-US" sz="2400" dirty="0"/>
          </a:p>
        </p:txBody>
      </p:sp>
      <p:sp>
        <p:nvSpPr>
          <p:cNvPr id="4" name="Date Placeholder 3"/>
          <p:cNvSpPr>
            <a:spLocks noGrp="1"/>
          </p:cNvSpPr>
          <p:nvPr>
            <p:ph type="dt" sz="half" idx="10"/>
          </p:nvPr>
        </p:nvSpPr>
        <p:spPr/>
        <p:txBody>
          <a:bodyPr/>
          <a:lstStyle/>
          <a:p>
            <a:fld id="{F54F75FB-FE7E-3D40-B7C2-F75340E4B190}" type="datetime1">
              <a:rPr lang="en-US" smtClean="0"/>
              <a:pPr/>
              <a:t>5/9/11</a:t>
            </a:fld>
            <a:endParaRPr lang="en-US" dirty="0"/>
          </a:p>
        </p:txBody>
      </p:sp>
      <p:sp>
        <p:nvSpPr>
          <p:cNvPr id="6" name="Slide Number Placeholder 5"/>
          <p:cNvSpPr>
            <a:spLocks noGrp="1"/>
          </p:cNvSpPr>
          <p:nvPr>
            <p:ph type="sldNum" sz="quarter" idx="12"/>
          </p:nvPr>
        </p:nvSpPr>
        <p:spPr/>
        <p:txBody>
          <a:bodyPr/>
          <a:lstStyle/>
          <a:p>
            <a:fld id="{E6A55412-34E8-5641-9C4D-8FC41949B7EC}" type="slidenum">
              <a:rPr lang="en-US" smtClean="0"/>
              <a:pPr/>
              <a:t>54</a:t>
            </a:fld>
            <a:endParaRPr lang="en-US"/>
          </a:p>
        </p:txBody>
      </p:sp>
      <p:sp>
        <p:nvSpPr>
          <p:cNvPr id="7" name="TextBox 6"/>
          <p:cNvSpPr txBox="1"/>
          <p:nvPr/>
        </p:nvSpPr>
        <p:spPr>
          <a:xfrm>
            <a:off x="6019800" y="6488668"/>
            <a:ext cx="2352439" cy="369332"/>
          </a:xfrm>
          <a:prstGeom prst="rect">
            <a:avLst/>
          </a:prstGeom>
          <a:noFill/>
        </p:spPr>
        <p:txBody>
          <a:bodyPr wrap="none" rtlCol="0">
            <a:spAutoFit/>
          </a:bodyPr>
          <a:lstStyle/>
          <a:p>
            <a:r>
              <a:rPr lang="en-US" dirty="0" smtClean="0">
                <a:hlinkClick r:id="rId2" action="ppaction://hlinksldjump"/>
              </a:rPr>
              <a:t>Back to </a:t>
            </a:r>
            <a:r>
              <a:rPr lang="en-US" i="1" dirty="0" smtClean="0">
                <a:hlinkClick r:id="rId2" action="ppaction://hlinksldjump"/>
              </a:rPr>
              <a:t>Mummy Kids</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checkerboard(across)">
                                      <p:cBhvr>
                                        <p:cTn id="18" dur="500"/>
                                        <p:tgtEl>
                                          <p:spTgt spid="3">
                                            <p:txEl>
                                              <p:pRg st="3" end="3"/>
                                            </p:txEl>
                                          </p:spTgt>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checkerboard(across)">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heckerboard(across)">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 and Opinion; Question</a:t>
            </a:r>
            <a:br>
              <a:rPr lang="en-US" dirty="0" smtClean="0"/>
            </a:br>
            <a:r>
              <a:rPr lang="en-US" sz="3000" dirty="0" smtClean="0"/>
              <a:t>Page (T368)</a:t>
            </a:r>
            <a:endParaRPr lang="en-US" dirty="0"/>
          </a:p>
        </p:txBody>
      </p:sp>
      <p:graphicFrame>
        <p:nvGraphicFramePr>
          <p:cNvPr id="7" name="Content Placeholder 6"/>
          <p:cNvGraphicFramePr>
            <a:graphicFrameLocks noGrp="1"/>
          </p:cNvGraphicFramePr>
          <p:nvPr>
            <p:ph idx="1"/>
          </p:nvPr>
        </p:nvGraphicFramePr>
        <p:xfrm>
          <a:off x="457200" y="2895600"/>
          <a:ext cx="8229600" cy="29311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r>
                        <a:rPr lang="en-US" dirty="0" smtClean="0">
                          <a:solidFill>
                            <a:schemeClr val="accent2">
                              <a:lumMod val="60000"/>
                              <a:lumOff val="40000"/>
                            </a:schemeClr>
                          </a:solidFill>
                        </a:rPr>
                        <a:t>Page</a:t>
                      </a:r>
                      <a:endParaRPr lang="en-US" dirty="0">
                        <a:solidFill>
                          <a:schemeClr val="accent2">
                            <a:lumMod val="60000"/>
                            <a:lumOff val="40000"/>
                          </a:schemeClr>
                        </a:solidFill>
                      </a:endParaRPr>
                    </a:p>
                  </a:txBody>
                  <a:tcPr/>
                </a:tc>
                <a:tc>
                  <a:txBody>
                    <a:bodyPr/>
                    <a:lstStyle/>
                    <a:p>
                      <a:pPr algn="ctr"/>
                      <a:r>
                        <a:rPr lang="en-US" dirty="0" smtClean="0">
                          <a:solidFill>
                            <a:srgbClr val="7575D1"/>
                          </a:solidFill>
                        </a:rPr>
                        <a:t>Heading</a:t>
                      </a:r>
                      <a:endParaRPr lang="en-US" dirty="0">
                        <a:solidFill>
                          <a:srgbClr val="7575D1"/>
                        </a:solidFill>
                      </a:endParaRPr>
                    </a:p>
                  </a:txBody>
                  <a:tcPr/>
                </a:tc>
                <a:tc>
                  <a:txBody>
                    <a:bodyPr/>
                    <a:lstStyle/>
                    <a:p>
                      <a:pPr algn="ctr"/>
                      <a:r>
                        <a:rPr lang="en-US" dirty="0" smtClean="0">
                          <a:solidFill>
                            <a:srgbClr val="7575D1"/>
                          </a:solidFill>
                        </a:rPr>
                        <a:t>Question</a:t>
                      </a:r>
                      <a:endParaRPr lang="en-US" dirty="0">
                        <a:solidFill>
                          <a:srgbClr val="7575D1"/>
                        </a:solidFill>
                      </a:endParaRPr>
                    </a:p>
                  </a:txBody>
                  <a:tcPr/>
                </a:tc>
              </a:tr>
              <a:tr h="370840">
                <a:tc>
                  <a:txBody>
                    <a:bodyPr/>
                    <a:lstStyle/>
                    <a:p>
                      <a:pPr algn="ctr"/>
                      <a:r>
                        <a:rPr lang="en-US" dirty="0" smtClean="0"/>
                        <a:t>28</a:t>
                      </a:r>
                    </a:p>
                    <a:p>
                      <a:pPr algn="ctr"/>
                      <a:endParaRPr lang="en-US" dirty="0"/>
                    </a:p>
                  </a:txBody>
                  <a:tcPr/>
                </a:tc>
                <a:tc>
                  <a:txBody>
                    <a:bodyPr/>
                    <a:lstStyle/>
                    <a:p>
                      <a:endParaRPr lang="en-US" dirty="0"/>
                    </a:p>
                  </a:txBody>
                  <a:tcPr/>
                </a:tc>
                <a:tc>
                  <a:txBody>
                    <a:bodyPr/>
                    <a:lstStyle/>
                    <a:p>
                      <a:endParaRPr lang="en-US" dirty="0"/>
                    </a:p>
                  </a:txBody>
                  <a:tcPr/>
                </a:tc>
              </a:tr>
              <a:tr h="370840">
                <a:tc>
                  <a:txBody>
                    <a:bodyPr/>
                    <a:lstStyle/>
                    <a:p>
                      <a:pPr algn="ctr"/>
                      <a:r>
                        <a:rPr lang="en-US" dirty="0" smtClean="0"/>
                        <a:t>30</a:t>
                      </a:r>
                    </a:p>
                    <a:p>
                      <a:pPr algn="ctr"/>
                      <a:endParaRPr lang="en-US" dirty="0"/>
                    </a:p>
                  </a:txBody>
                  <a:tcPr/>
                </a:tc>
                <a:tc>
                  <a:txBody>
                    <a:bodyPr/>
                    <a:lstStyle/>
                    <a:p>
                      <a:endParaRPr lang="en-US" dirty="0"/>
                    </a:p>
                  </a:txBody>
                  <a:tcPr/>
                </a:tc>
                <a:tc>
                  <a:txBody>
                    <a:bodyPr/>
                    <a:lstStyle/>
                    <a:p>
                      <a:endParaRPr lang="en-US" dirty="0"/>
                    </a:p>
                  </a:txBody>
                  <a:tcPr/>
                </a:tc>
              </a:tr>
              <a:tr h="370840">
                <a:tc>
                  <a:txBody>
                    <a:bodyPr/>
                    <a:lstStyle/>
                    <a:p>
                      <a:pPr algn="ctr"/>
                      <a:r>
                        <a:rPr lang="en-US" dirty="0" smtClean="0"/>
                        <a:t>31</a:t>
                      </a:r>
                    </a:p>
                    <a:p>
                      <a:pPr algn="ctr"/>
                      <a:endParaRPr lang="en-US" dirty="0"/>
                    </a:p>
                  </a:txBody>
                  <a:tcPr/>
                </a:tc>
                <a:tc>
                  <a:txBody>
                    <a:bodyPr/>
                    <a:lstStyle/>
                    <a:p>
                      <a:endParaRPr lang="en-US" dirty="0"/>
                    </a:p>
                  </a:txBody>
                  <a:tcPr/>
                </a:tc>
                <a:tc>
                  <a:txBody>
                    <a:bodyPr/>
                    <a:lstStyle/>
                    <a:p>
                      <a:endParaRPr lang="en-US" dirty="0"/>
                    </a:p>
                  </a:txBody>
                  <a:tcPr/>
                </a:tc>
              </a:tr>
              <a:tr h="370840">
                <a:tc>
                  <a:txBody>
                    <a:bodyPr/>
                    <a:lstStyle/>
                    <a:p>
                      <a:pPr algn="ctr"/>
                      <a:r>
                        <a:rPr lang="en-US" dirty="0" smtClean="0"/>
                        <a:t>32</a:t>
                      </a:r>
                    </a:p>
                    <a:p>
                      <a:pPr algn="ctr"/>
                      <a:endParaRPr lang="en-US" dirty="0"/>
                    </a:p>
                  </a:txBody>
                  <a:tcPr/>
                </a:tc>
                <a:tc>
                  <a:txBody>
                    <a:bodyPr/>
                    <a:lstStyle/>
                    <a:p>
                      <a:endParaRPr lang="en-US"/>
                    </a:p>
                  </a:txBody>
                  <a:tcPr/>
                </a:tc>
                <a:tc>
                  <a:txBody>
                    <a:bodyPr/>
                    <a:lstStyle/>
                    <a:p>
                      <a:endParaRPr lang="en-US" dirty="0"/>
                    </a:p>
                  </a:txBody>
                  <a:tcPr/>
                </a:tc>
              </a:tr>
            </a:tbl>
          </a:graphicData>
        </a:graphic>
      </p:graphicFrame>
      <p:sp>
        <p:nvSpPr>
          <p:cNvPr id="4" name="Date Placeholder 3"/>
          <p:cNvSpPr>
            <a:spLocks noGrp="1"/>
          </p:cNvSpPr>
          <p:nvPr>
            <p:ph type="dt" sz="half" idx="10"/>
          </p:nvPr>
        </p:nvSpPr>
        <p:spPr/>
        <p:txBody>
          <a:bodyPr/>
          <a:lstStyle/>
          <a:p>
            <a:fld id="{F54F75FB-FE7E-3D40-B7C2-F75340E4B190}" type="datetime1">
              <a:rPr lang="en-US" smtClean="0"/>
              <a:pPr/>
              <a:t>5/9/11</a:t>
            </a:fld>
            <a:endParaRPr lang="en-US"/>
          </a:p>
        </p:txBody>
      </p:sp>
      <p:sp>
        <p:nvSpPr>
          <p:cNvPr id="6" name="Slide Number Placeholder 5"/>
          <p:cNvSpPr>
            <a:spLocks noGrp="1"/>
          </p:cNvSpPr>
          <p:nvPr>
            <p:ph type="sldNum" sz="quarter" idx="12"/>
          </p:nvPr>
        </p:nvSpPr>
        <p:spPr/>
        <p:txBody>
          <a:bodyPr/>
          <a:lstStyle/>
          <a:p>
            <a:fld id="{E6A55412-34E8-5641-9C4D-8FC41949B7EC}" type="slidenum">
              <a:rPr lang="en-US" smtClean="0"/>
              <a:pPr/>
              <a:t>55</a:t>
            </a:fld>
            <a:endParaRPr lang="en-US"/>
          </a:p>
        </p:txBody>
      </p:sp>
      <p:sp>
        <p:nvSpPr>
          <p:cNvPr id="8" name="TextBox 7"/>
          <p:cNvSpPr txBox="1"/>
          <p:nvPr/>
        </p:nvSpPr>
        <p:spPr>
          <a:xfrm>
            <a:off x="542096" y="2323433"/>
            <a:ext cx="6685845" cy="461665"/>
          </a:xfrm>
          <a:prstGeom prst="rect">
            <a:avLst/>
          </a:prstGeom>
          <a:noFill/>
        </p:spPr>
        <p:txBody>
          <a:bodyPr wrap="none" rtlCol="0">
            <a:spAutoFit/>
          </a:bodyPr>
          <a:lstStyle/>
          <a:p>
            <a:r>
              <a:rPr lang="en-US" sz="2400" dirty="0" smtClean="0">
                <a:solidFill>
                  <a:srgbClr val="7575D1"/>
                </a:solidFill>
              </a:rPr>
              <a:t>Title or Topic:  </a:t>
            </a:r>
            <a:r>
              <a:rPr lang="en-US" sz="2400" u="sng" dirty="0" smtClean="0">
                <a:solidFill>
                  <a:srgbClr val="7575D1"/>
                </a:solidFill>
              </a:rPr>
              <a:t>Changing Headings to Questions</a:t>
            </a:r>
            <a:endParaRPr lang="en-US" sz="2400" dirty="0">
              <a:solidFill>
                <a:srgbClr val="7575D1"/>
              </a:solidFill>
            </a:endParaRPr>
          </a:p>
        </p:txBody>
      </p:sp>
    </p:spTree>
  </p:cSld>
  <p:clrMapOvr>
    <a:masterClrMapping/>
  </p:clrMapOvr>
  <p:transition>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the Book</a:t>
            </a:r>
            <a:br>
              <a:rPr lang="en-US" dirty="0" smtClean="0"/>
            </a:br>
            <a:r>
              <a:rPr lang="en-US" sz="2200" dirty="0" smtClean="0"/>
              <a:t>Pages 36-40</a:t>
            </a:r>
            <a:endParaRPr lang="en-US" dirty="0"/>
          </a:p>
        </p:txBody>
      </p:sp>
      <p:sp>
        <p:nvSpPr>
          <p:cNvPr id="3" name="Content Placeholder 2"/>
          <p:cNvSpPr>
            <a:spLocks noGrp="1"/>
          </p:cNvSpPr>
          <p:nvPr>
            <p:ph idx="1"/>
          </p:nvPr>
        </p:nvSpPr>
        <p:spPr>
          <a:xfrm>
            <a:off x="457200" y="1371600"/>
            <a:ext cx="8229600" cy="4648200"/>
          </a:xfrm>
        </p:spPr>
        <p:txBody>
          <a:bodyPr/>
          <a:lstStyle/>
          <a:p>
            <a:r>
              <a:rPr lang="en-US" sz="2800" dirty="0" smtClean="0"/>
              <a:t>Before Reading</a:t>
            </a:r>
          </a:p>
          <a:p>
            <a:pPr lvl="1"/>
            <a:r>
              <a:rPr lang="en-US" sz="2400" dirty="0" smtClean="0"/>
              <a:t>Remember: facts can be proven; opinions tell a thought, feeling, or belief.</a:t>
            </a:r>
          </a:p>
          <a:p>
            <a:pPr lvl="1"/>
            <a:r>
              <a:rPr lang="en-US" sz="2400" dirty="0" smtClean="0"/>
              <a:t>Ask question about the text before, during, and after reading.</a:t>
            </a:r>
          </a:p>
        </p:txBody>
      </p:sp>
      <p:sp>
        <p:nvSpPr>
          <p:cNvPr id="4" name="Date Placeholder 3"/>
          <p:cNvSpPr>
            <a:spLocks noGrp="1"/>
          </p:cNvSpPr>
          <p:nvPr>
            <p:ph type="dt" sz="half" idx="10"/>
          </p:nvPr>
        </p:nvSpPr>
        <p:spPr/>
        <p:txBody>
          <a:bodyPr/>
          <a:lstStyle/>
          <a:p>
            <a:fld id="{F54F75FB-FE7E-3D40-B7C2-F75340E4B190}" type="datetime1">
              <a:rPr lang="en-US" smtClean="0"/>
              <a:pPr/>
              <a:t>5/9/11</a:t>
            </a:fld>
            <a:endParaRPr lang="en-US" dirty="0"/>
          </a:p>
        </p:txBody>
      </p:sp>
      <p:sp>
        <p:nvSpPr>
          <p:cNvPr id="6" name="Slide Number Placeholder 5"/>
          <p:cNvSpPr>
            <a:spLocks noGrp="1"/>
          </p:cNvSpPr>
          <p:nvPr>
            <p:ph type="sldNum" sz="quarter" idx="12"/>
          </p:nvPr>
        </p:nvSpPr>
        <p:spPr/>
        <p:txBody>
          <a:bodyPr/>
          <a:lstStyle/>
          <a:p>
            <a:fld id="{E6A55412-34E8-5641-9C4D-8FC41949B7EC}" type="slidenum">
              <a:rPr lang="en-US" smtClean="0"/>
              <a:pPr/>
              <a:t>56</a:t>
            </a:fld>
            <a:endParaRPr lang="en-US"/>
          </a:p>
        </p:txBody>
      </p:sp>
      <p:sp>
        <p:nvSpPr>
          <p:cNvPr id="7" name="TextBox 6"/>
          <p:cNvSpPr txBox="1"/>
          <p:nvPr/>
        </p:nvSpPr>
        <p:spPr>
          <a:xfrm>
            <a:off x="6019800" y="6488668"/>
            <a:ext cx="2352439" cy="369332"/>
          </a:xfrm>
          <a:prstGeom prst="rect">
            <a:avLst/>
          </a:prstGeom>
          <a:noFill/>
        </p:spPr>
        <p:txBody>
          <a:bodyPr wrap="none" rtlCol="0">
            <a:spAutoFit/>
          </a:bodyPr>
          <a:lstStyle/>
          <a:p>
            <a:r>
              <a:rPr lang="en-US" dirty="0" smtClean="0">
                <a:hlinkClick r:id="rId2" action="ppaction://hlinksldjump"/>
              </a:rPr>
              <a:t>Back to </a:t>
            </a:r>
            <a:r>
              <a:rPr lang="en-US" i="1" dirty="0" smtClean="0">
                <a:hlinkClick r:id="rId2" action="ppaction://hlinksldjump"/>
              </a:rPr>
              <a:t>Mummy Kids</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heckerboard(across)">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br>
              <a:rPr lang="en-US" dirty="0" smtClean="0"/>
            </a:br>
            <a:r>
              <a:rPr lang="en-US" sz="3400" dirty="0" smtClean="0"/>
              <a:t>Page (T370)</a:t>
            </a:r>
            <a:endParaRPr lang="en-US" dirty="0"/>
          </a:p>
        </p:txBody>
      </p:sp>
      <p:sp>
        <p:nvSpPr>
          <p:cNvPr id="3" name="Content Placeholder 2"/>
          <p:cNvSpPr>
            <a:spLocks noGrp="1"/>
          </p:cNvSpPr>
          <p:nvPr>
            <p:ph idx="1"/>
          </p:nvPr>
        </p:nvSpPr>
        <p:spPr/>
        <p:txBody>
          <a:bodyPr/>
          <a:lstStyle/>
          <a:p>
            <a:r>
              <a:rPr lang="en-US" sz="2800" dirty="0" smtClean="0"/>
              <a:t>What question could you ask about the following statement from </a:t>
            </a:r>
            <a:r>
              <a:rPr lang="en-US" sz="2800" dirty="0" err="1" smtClean="0"/>
              <a:t>p</a:t>
            </a:r>
            <a:r>
              <a:rPr lang="en-US" sz="2800" dirty="0" smtClean="0"/>
              <a:t>. 34?  “But the truth is King </a:t>
            </a:r>
            <a:r>
              <a:rPr lang="en-US" sz="2800" dirty="0" err="1" smtClean="0"/>
              <a:t>Tutankhamun</a:t>
            </a:r>
            <a:r>
              <a:rPr lang="en-US" sz="2800" dirty="0" smtClean="0"/>
              <a:t> was very nearly forgotten.”</a:t>
            </a:r>
          </a:p>
          <a:p>
            <a:r>
              <a:rPr lang="en-US" sz="2800" dirty="0" smtClean="0"/>
              <a:t>What question would you ask about this statement?  “today we handle mummies and their artifacts with meticulous care, respect, and dignity.  Carter’s team was not so cautious.”</a:t>
            </a:r>
          </a:p>
          <a:p>
            <a:r>
              <a:rPr lang="en-US" sz="2800" dirty="0" smtClean="0"/>
              <a:t>What could Carter have done to protect King Tut?  Share your suggestions.</a:t>
            </a:r>
            <a:endParaRPr lang="en-US" sz="2800" dirty="0"/>
          </a:p>
        </p:txBody>
      </p:sp>
      <p:sp>
        <p:nvSpPr>
          <p:cNvPr id="4" name="Date Placeholder 3"/>
          <p:cNvSpPr>
            <a:spLocks noGrp="1"/>
          </p:cNvSpPr>
          <p:nvPr>
            <p:ph type="dt" sz="half" idx="10"/>
          </p:nvPr>
        </p:nvSpPr>
        <p:spPr/>
        <p:txBody>
          <a:bodyPr/>
          <a:lstStyle/>
          <a:p>
            <a:fld id="{F54F75FB-FE7E-3D40-B7C2-F75340E4B190}" type="datetime1">
              <a:rPr lang="en-US" smtClean="0"/>
              <a:pPr/>
              <a:t>5/9/11</a:t>
            </a:fld>
            <a:endParaRPr lang="en-US"/>
          </a:p>
        </p:txBody>
      </p:sp>
      <p:sp>
        <p:nvSpPr>
          <p:cNvPr id="6" name="Slide Number Placeholder 5"/>
          <p:cNvSpPr>
            <a:spLocks noGrp="1"/>
          </p:cNvSpPr>
          <p:nvPr>
            <p:ph type="sldNum" sz="quarter" idx="12"/>
          </p:nvPr>
        </p:nvSpPr>
        <p:spPr/>
        <p:txBody>
          <a:bodyPr/>
          <a:lstStyle/>
          <a:p>
            <a:fld id="{E6A55412-34E8-5641-9C4D-8FC41949B7EC}" type="slidenum">
              <a:rPr lang="en-US" smtClean="0"/>
              <a:pPr/>
              <a:t>57</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 to the Big Idea</a:t>
            </a:r>
            <a:br>
              <a:rPr lang="en-US" dirty="0" smtClean="0"/>
            </a:br>
            <a:r>
              <a:rPr lang="en-US" sz="3400" dirty="0" smtClean="0">
                <a:solidFill>
                  <a:srgbClr val="FF0000"/>
                </a:solidFill>
              </a:rPr>
              <a:t>What can fossils tell us about the past?</a:t>
            </a:r>
            <a:endParaRPr lang="en-US" dirty="0"/>
          </a:p>
        </p:txBody>
      </p:sp>
      <p:sp>
        <p:nvSpPr>
          <p:cNvPr id="7" name="Content Placeholder 6"/>
          <p:cNvSpPr>
            <a:spLocks noGrp="1"/>
          </p:cNvSpPr>
          <p:nvPr>
            <p:ph sz="half" idx="1"/>
          </p:nvPr>
        </p:nvSpPr>
        <p:spPr/>
        <p:txBody>
          <a:bodyPr/>
          <a:lstStyle/>
          <a:p>
            <a:r>
              <a:rPr lang="en-US" dirty="0" smtClean="0"/>
              <a:t>How are fossils, like the fossils in “Fossils” and “Trapped in Tar,” and artifacts the same?  How are they different?</a:t>
            </a:r>
          </a:p>
          <a:p>
            <a:r>
              <a:rPr lang="en-US" dirty="0" smtClean="0"/>
              <a:t>What can you learn from fossils?  What can you learn from artifacts?</a:t>
            </a:r>
            <a:endParaRPr lang="en-US" dirty="0"/>
          </a:p>
        </p:txBody>
      </p:sp>
      <p:sp>
        <p:nvSpPr>
          <p:cNvPr id="8" name="Content Placeholder 7"/>
          <p:cNvSpPr>
            <a:spLocks noGrp="1"/>
          </p:cNvSpPr>
          <p:nvPr>
            <p:ph sz="half" idx="2"/>
          </p:nvPr>
        </p:nvSpPr>
        <p:spPr/>
        <p:txBody>
          <a:bodyPr/>
          <a:lstStyle/>
          <a:p>
            <a:r>
              <a:rPr lang="en-US" dirty="0" smtClean="0"/>
              <a:t>Would you rather hold a fossil or an artifact?</a:t>
            </a:r>
          </a:p>
          <a:p>
            <a:r>
              <a:rPr lang="en-US" dirty="0" smtClean="0"/>
              <a:t>Why is it important to examine both fossils and artifacts?  Explain.</a:t>
            </a:r>
            <a:endParaRPr lang="en-US" dirty="0"/>
          </a:p>
        </p:txBody>
      </p:sp>
      <p:sp>
        <p:nvSpPr>
          <p:cNvPr id="4" name="Date Placeholder 3"/>
          <p:cNvSpPr>
            <a:spLocks noGrp="1"/>
          </p:cNvSpPr>
          <p:nvPr>
            <p:ph type="dt" sz="half" idx="10"/>
          </p:nvPr>
        </p:nvSpPr>
        <p:spPr/>
        <p:txBody>
          <a:bodyPr/>
          <a:lstStyle/>
          <a:p>
            <a:fld id="{F54F75FB-FE7E-3D40-B7C2-F75340E4B190}" type="datetime1">
              <a:rPr lang="en-US" smtClean="0"/>
              <a:pPr/>
              <a:t>5/9/11</a:t>
            </a:fld>
            <a:endParaRPr lang="en-US"/>
          </a:p>
        </p:txBody>
      </p:sp>
      <p:sp>
        <p:nvSpPr>
          <p:cNvPr id="6" name="Slide Number Placeholder 5"/>
          <p:cNvSpPr>
            <a:spLocks noGrp="1"/>
          </p:cNvSpPr>
          <p:nvPr>
            <p:ph type="sldNum" sz="quarter" idx="12"/>
          </p:nvPr>
        </p:nvSpPr>
        <p:spPr/>
        <p:txBody>
          <a:bodyPr/>
          <a:lstStyle/>
          <a:p>
            <a:fld id="{E6A55412-34E8-5641-9C4D-8FC41949B7EC}" type="slidenum">
              <a:rPr lang="en-US" smtClean="0"/>
              <a:pPr/>
              <a:t>58</a:t>
            </a:fld>
            <a:endParaRPr lang="en-US"/>
          </a:p>
        </p:txBody>
      </p:sp>
      <p:sp>
        <p:nvSpPr>
          <p:cNvPr id="9" name="TextBox 8"/>
          <p:cNvSpPr txBox="1"/>
          <p:nvPr/>
        </p:nvSpPr>
        <p:spPr>
          <a:xfrm>
            <a:off x="5653288" y="6443654"/>
            <a:ext cx="2352439" cy="369332"/>
          </a:xfrm>
          <a:prstGeom prst="rect">
            <a:avLst/>
          </a:prstGeom>
          <a:noFill/>
        </p:spPr>
        <p:txBody>
          <a:bodyPr wrap="none" rtlCol="0">
            <a:spAutoFit/>
          </a:bodyPr>
          <a:lstStyle/>
          <a:p>
            <a:r>
              <a:rPr lang="en-US" dirty="0" smtClean="0">
                <a:hlinkClick r:id="rId2" action="ppaction://hlinksldjump"/>
              </a:rPr>
              <a:t>Back to </a:t>
            </a:r>
            <a:r>
              <a:rPr lang="en-US" i="1" dirty="0" smtClean="0">
                <a:hlinkClick r:id="rId2" action="ppaction://hlinksldjump"/>
              </a:rPr>
              <a:t>Mummy Kids</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heckerboard(across)">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checkerboard(across)">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checkerboard(across)">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checkerboard(across)">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heckerboard(across)">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9" grpId="0"/>
    </p:bld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Frindle</a:t>
            </a:r>
            <a:endParaRPr lang="en-US" dirty="0"/>
          </a:p>
        </p:txBody>
      </p:sp>
      <p:sp>
        <p:nvSpPr>
          <p:cNvPr id="3" name="Content Placeholder 2"/>
          <p:cNvSpPr>
            <a:spLocks noGrp="1"/>
          </p:cNvSpPr>
          <p:nvPr>
            <p:ph sz="half" idx="1"/>
          </p:nvPr>
        </p:nvSpPr>
        <p:spPr/>
        <p:txBody>
          <a:bodyPr/>
          <a:lstStyle/>
          <a:p>
            <a:r>
              <a:rPr lang="en-US" dirty="0" smtClean="0">
                <a:hlinkClick r:id="rId2" action="ppaction://hlinksldjump"/>
              </a:rPr>
              <a:t>Day 1</a:t>
            </a:r>
            <a:endParaRPr lang="en-US" dirty="0" smtClean="0"/>
          </a:p>
          <a:p>
            <a:r>
              <a:rPr lang="en-US" dirty="0" smtClean="0">
                <a:hlinkClick r:id="rId3" action="ppaction://hlinksldjump"/>
              </a:rPr>
              <a:t>Day 2</a:t>
            </a:r>
            <a:endParaRPr lang="en-US" dirty="0" smtClean="0"/>
          </a:p>
          <a:p>
            <a:r>
              <a:rPr lang="en-US" dirty="0" smtClean="0">
                <a:hlinkClick r:id="rId4" action="ppaction://hlinksldjump"/>
              </a:rPr>
              <a:t>Day 3</a:t>
            </a:r>
            <a:endParaRPr lang="en-US" dirty="0" smtClean="0"/>
          </a:p>
          <a:p>
            <a:r>
              <a:rPr lang="en-US" dirty="0" smtClean="0">
                <a:hlinkClick r:id="rId5" action="ppaction://hlinksldjump"/>
              </a:rPr>
              <a:t>Day 4</a:t>
            </a:r>
            <a:endParaRPr lang="en-US" dirty="0" smtClean="0"/>
          </a:p>
          <a:p>
            <a:r>
              <a:rPr lang="en-US" dirty="0" smtClean="0">
                <a:hlinkClick r:id="rId6" action="ppaction://hlinksldjump"/>
              </a:rPr>
              <a:t>Day 5</a:t>
            </a:r>
            <a:endParaRPr lang="en-US" dirty="0"/>
          </a:p>
        </p:txBody>
      </p:sp>
      <p:pic>
        <p:nvPicPr>
          <p:cNvPr id="8" name="Content Placeholder 7" descr="Screen shot 2011-05-09 at 12.33.17 PM.png"/>
          <p:cNvPicPr>
            <a:picLocks noGrp="1" noChangeAspect="1"/>
          </p:cNvPicPr>
          <p:nvPr>
            <p:ph sz="half" idx="2"/>
          </p:nvPr>
        </p:nvPicPr>
        <p:blipFill>
          <a:blip r:embed="rId7"/>
          <a:srcRect l="-3683" r="-3683"/>
          <a:stretch>
            <a:fillRect/>
          </a:stretch>
        </p:blipFill>
        <p:spPr/>
      </p:pic>
      <p:sp>
        <p:nvSpPr>
          <p:cNvPr id="5" name="Date Placeholder 4"/>
          <p:cNvSpPr>
            <a:spLocks noGrp="1"/>
          </p:cNvSpPr>
          <p:nvPr>
            <p:ph type="dt" sz="half" idx="10"/>
          </p:nvPr>
        </p:nvSpPr>
        <p:spPr/>
        <p:txBody>
          <a:bodyPr/>
          <a:lstStyle/>
          <a:p>
            <a:fld id="{47224441-0AD6-D74F-92DE-988704363F32}" type="datetime1">
              <a:rPr lang="en-US" smtClean="0"/>
              <a:pPr/>
              <a:t>5/9/11</a:t>
            </a:fld>
            <a:endParaRPr lang="en-US"/>
          </a:p>
        </p:txBody>
      </p:sp>
      <p:sp>
        <p:nvSpPr>
          <p:cNvPr id="7" name="Slide Number Placeholder 6"/>
          <p:cNvSpPr>
            <a:spLocks noGrp="1"/>
          </p:cNvSpPr>
          <p:nvPr>
            <p:ph type="sldNum" sz="quarter" idx="12"/>
          </p:nvPr>
        </p:nvSpPr>
        <p:spPr/>
        <p:txBody>
          <a:bodyPr/>
          <a:lstStyle/>
          <a:p>
            <a:fld id="{D4ADA0B0-E66A-3240-BE5A-208E4BB1F483}" type="slidenum">
              <a:rPr lang="en-US" smtClean="0"/>
              <a:pPr/>
              <a:t>59</a:t>
            </a:fld>
            <a:endParaRPr lang="en-US"/>
          </a:p>
        </p:txBody>
      </p:sp>
      <p:sp>
        <p:nvSpPr>
          <p:cNvPr id="9" name="TextBox 8"/>
          <p:cNvSpPr txBox="1"/>
          <p:nvPr/>
        </p:nvSpPr>
        <p:spPr>
          <a:xfrm>
            <a:off x="5901104" y="6567571"/>
            <a:ext cx="1796999" cy="369332"/>
          </a:xfrm>
          <a:prstGeom prst="rect">
            <a:avLst/>
          </a:prstGeom>
          <a:noFill/>
        </p:spPr>
        <p:txBody>
          <a:bodyPr wrap="none" rtlCol="0">
            <a:spAutoFit/>
          </a:bodyPr>
          <a:lstStyle/>
          <a:p>
            <a:r>
              <a:rPr lang="en-US" dirty="0" smtClean="0">
                <a:hlinkClick r:id="rId8" action="ppaction://hlinksldjump"/>
              </a:rPr>
              <a:t>Back to Week 3</a:t>
            </a:r>
            <a:endParaRPr lang="en-US" dirty="0"/>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T-Map</a:t>
            </a:r>
            <a:br>
              <a:rPr lang="en-US" dirty="0" smtClean="0"/>
            </a:br>
            <a:r>
              <a:rPr lang="en-US" dirty="0" smtClean="0"/>
              <a:t>Dig It!</a:t>
            </a:r>
            <a:endParaRPr lang="en-US" dirty="0"/>
          </a:p>
        </p:txBody>
      </p:sp>
      <p:graphicFrame>
        <p:nvGraphicFramePr>
          <p:cNvPr id="7" name="Content Placeholder 6"/>
          <p:cNvGraphicFramePr>
            <a:graphicFrameLocks noGrp="1"/>
          </p:cNvGraphicFramePr>
          <p:nvPr>
            <p:ph idx="1"/>
          </p:nvPr>
        </p:nvGraphicFramePr>
        <p:xfrm>
          <a:off x="457200" y="1600200"/>
          <a:ext cx="8229600" cy="367284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US" dirty="0" smtClean="0">
                          <a:solidFill>
                            <a:srgbClr val="000000"/>
                          </a:solidFill>
                        </a:rPr>
                        <a:t>Facts</a:t>
                      </a:r>
                      <a:endParaRPr lang="en-US" dirty="0">
                        <a:solidFill>
                          <a:srgbClr val="000000"/>
                        </a:solidFill>
                      </a:endParaRPr>
                    </a:p>
                  </a:txBody>
                  <a:tcPr/>
                </a:tc>
                <a:tc>
                  <a:txBody>
                    <a:bodyPr/>
                    <a:lstStyle/>
                    <a:p>
                      <a:pPr algn="ctr"/>
                      <a:r>
                        <a:rPr lang="en-US" dirty="0" smtClean="0">
                          <a:solidFill>
                            <a:srgbClr val="000000"/>
                          </a:solidFill>
                        </a:rPr>
                        <a:t>Opinions</a:t>
                      </a:r>
                      <a:endParaRPr lang="en-US" dirty="0">
                        <a:solidFill>
                          <a:srgbClr val="000000"/>
                        </a:solidFill>
                      </a:endParaRPr>
                    </a:p>
                  </a:txBody>
                  <a:tcPr/>
                </a:tc>
              </a:tr>
              <a:tr h="370840">
                <a:tc>
                  <a:txBody>
                    <a:bodyPr/>
                    <a:lstStyle/>
                    <a:p>
                      <a:r>
                        <a:rPr lang="en-US" dirty="0" smtClean="0"/>
                        <a:t>Scientists label and photograph the fossil.</a:t>
                      </a:r>
                      <a:endParaRPr lang="en-US" dirty="0"/>
                    </a:p>
                  </a:txBody>
                  <a:tcPr/>
                </a:tc>
                <a:tc>
                  <a:txBody>
                    <a:bodyPr/>
                    <a:lstStyle/>
                    <a:p>
                      <a:r>
                        <a:rPr lang="en-US" dirty="0" smtClean="0"/>
                        <a:t>Most of the work to free the fossil occurs in the lab.</a:t>
                      </a:r>
                      <a:endParaRPr lang="en-US" dirty="0"/>
                    </a:p>
                  </a:txBody>
                  <a:tcPr/>
                </a:tc>
              </a:tr>
              <a:tr h="370840">
                <a:tc>
                  <a:txBody>
                    <a:bodyPr/>
                    <a:lstStyle/>
                    <a:p>
                      <a:r>
                        <a:rPr lang="en-US" dirty="0" smtClean="0"/>
                        <a:t>Scientist dig out a large chunk of rock.</a:t>
                      </a:r>
                    </a:p>
                  </a:txBody>
                  <a:tcPr/>
                </a:tc>
                <a:tc>
                  <a:txBody>
                    <a:bodyPr/>
                    <a:lstStyle/>
                    <a:p>
                      <a:r>
                        <a:rPr lang="en-US" dirty="0" smtClean="0"/>
                        <a:t>The hardest part is done.</a:t>
                      </a:r>
                      <a:endParaRPr lang="en-US" dirty="0"/>
                    </a:p>
                  </a:txBody>
                  <a:tcPr/>
                </a:tc>
              </a:tr>
              <a:tr h="370840">
                <a:tc>
                  <a:txBody>
                    <a:bodyPr/>
                    <a:lstStyle/>
                    <a:p>
                      <a:r>
                        <a:rPr lang="en-US" dirty="0" smtClean="0"/>
                        <a:t>They use shovels, picks, and air drills.</a:t>
                      </a:r>
                      <a:endParaRPr lang="en-US" dirty="0"/>
                    </a:p>
                  </a:txBody>
                  <a:tcPr/>
                </a:tc>
                <a:tc>
                  <a:txBody>
                    <a:bodyPr/>
                    <a:lstStyle/>
                    <a:p>
                      <a:r>
                        <a:rPr lang="en-US" dirty="0" smtClean="0"/>
                        <a:t>Now the fun begins – scientists get to study</a:t>
                      </a:r>
                      <a:r>
                        <a:rPr lang="en-US" baseline="0" dirty="0" smtClean="0"/>
                        <a:t> the fossil.</a:t>
                      </a:r>
                      <a:endParaRPr lang="en-US" dirty="0"/>
                    </a:p>
                  </a:txBody>
                  <a:tcPr/>
                </a:tc>
              </a:tr>
              <a:tr h="370840">
                <a:tc>
                  <a:txBody>
                    <a:bodyPr/>
                    <a:lstStyle/>
                    <a:p>
                      <a:r>
                        <a:rPr lang="en-US" dirty="0" smtClean="0"/>
                        <a:t>The rock keeps the fossil safe.</a:t>
                      </a:r>
                      <a:endParaRPr lang="en-US" dirty="0"/>
                    </a:p>
                  </a:txBody>
                  <a:tcPr/>
                </a:tc>
                <a:tc>
                  <a:txBody>
                    <a:bodyPr/>
                    <a:lstStyle/>
                    <a:p>
                      <a:endParaRPr lang="en-US" dirty="0"/>
                    </a:p>
                  </a:txBody>
                  <a:tcPr/>
                </a:tc>
              </a:tr>
              <a:tr h="370840">
                <a:tc>
                  <a:txBody>
                    <a:bodyPr/>
                    <a:lstStyle/>
                    <a:p>
                      <a:r>
                        <a:rPr lang="en-US" dirty="0" smtClean="0"/>
                        <a:t>The whole rock is covered</a:t>
                      </a:r>
                      <a:r>
                        <a:rPr lang="en-US" baseline="0" dirty="0" smtClean="0"/>
                        <a:t> in a plastic jacket.</a:t>
                      </a:r>
                      <a:endParaRPr lang="en-US" dirty="0"/>
                    </a:p>
                  </a:txBody>
                  <a:tcPr/>
                </a:tc>
                <a:tc>
                  <a:txBody>
                    <a:bodyPr/>
                    <a:lstStyle/>
                    <a:p>
                      <a:endParaRPr lang="en-US" dirty="0"/>
                    </a:p>
                  </a:txBody>
                  <a:tcPr/>
                </a:tc>
              </a:tr>
              <a:tr h="370840">
                <a:tc>
                  <a:txBody>
                    <a:bodyPr/>
                    <a:lstStyle/>
                    <a:p>
                      <a:r>
                        <a:rPr lang="en-US" dirty="0" smtClean="0"/>
                        <a:t>Scientists use small</a:t>
                      </a:r>
                      <a:r>
                        <a:rPr lang="en-US" baseline="0" dirty="0" smtClean="0"/>
                        <a:t> hand tools to uncover the fossil.</a:t>
                      </a:r>
                      <a:endParaRPr lang="en-US" dirty="0"/>
                    </a:p>
                  </a:txBody>
                  <a:tcPr/>
                </a:tc>
                <a:tc>
                  <a:txBody>
                    <a:bodyPr/>
                    <a:lstStyle/>
                    <a:p>
                      <a:endParaRPr lang="en-US"/>
                    </a:p>
                  </a:txBody>
                  <a:tcPr/>
                </a:tc>
              </a:tr>
            </a:tbl>
          </a:graphicData>
        </a:graphic>
      </p:graphicFrame>
      <p:sp>
        <p:nvSpPr>
          <p:cNvPr id="4" name="Date Placeholder 3"/>
          <p:cNvSpPr>
            <a:spLocks noGrp="1"/>
          </p:cNvSpPr>
          <p:nvPr>
            <p:ph type="dt" sz="half" idx="10"/>
          </p:nvPr>
        </p:nvSpPr>
        <p:spPr/>
        <p:txBody>
          <a:bodyPr/>
          <a:lstStyle/>
          <a:p>
            <a:fld id="{F54F75FB-FE7E-3D40-B7C2-F75340E4B190}" type="datetime1">
              <a:rPr lang="en-US" smtClean="0"/>
              <a:pPr/>
              <a:t>5/9/11</a:t>
            </a:fld>
            <a:endParaRPr lang="en-US"/>
          </a:p>
        </p:txBody>
      </p:sp>
      <p:sp>
        <p:nvSpPr>
          <p:cNvPr id="6" name="Slide Number Placeholder 5"/>
          <p:cNvSpPr>
            <a:spLocks noGrp="1"/>
          </p:cNvSpPr>
          <p:nvPr>
            <p:ph type="sldNum" sz="quarter" idx="12"/>
          </p:nvPr>
        </p:nvSpPr>
        <p:spPr/>
        <p:txBody>
          <a:bodyPr/>
          <a:lstStyle/>
          <a:p>
            <a:fld id="{E6A55412-34E8-5641-9C4D-8FC41949B7EC}" type="slidenum">
              <a:rPr lang="en-US" smtClean="0"/>
              <a:pPr/>
              <a:t>6</a:t>
            </a:fld>
            <a:endParaRPr lang="en-US"/>
          </a:p>
        </p:txBody>
      </p:sp>
      <p:sp>
        <p:nvSpPr>
          <p:cNvPr id="8" name="Rectangle 7"/>
          <p:cNvSpPr/>
          <p:nvPr/>
        </p:nvSpPr>
        <p:spPr>
          <a:xfrm>
            <a:off x="533400" y="1981200"/>
            <a:ext cx="38862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33400" y="2667000"/>
            <a:ext cx="3886200"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533400" y="3048000"/>
            <a:ext cx="38862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33400" y="3657600"/>
            <a:ext cx="3886200"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533400" y="4038600"/>
            <a:ext cx="38862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533400" y="4724400"/>
            <a:ext cx="38862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4648200" y="2057400"/>
            <a:ext cx="38862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4648200" y="2667000"/>
            <a:ext cx="3886200"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4648200" y="3048000"/>
            <a:ext cx="38862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5854638" y="6505613"/>
            <a:ext cx="1621620" cy="369332"/>
          </a:xfrm>
          <a:prstGeom prst="rect">
            <a:avLst/>
          </a:prstGeom>
          <a:noFill/>
        </p:spPr>
        <p:txBody>
          <a:bodyPr wrap="none" rtlCol="0">
            <a:spAutoFit/>
          </a:bodyPr>
          <a:lstStyle/>
          <a:p>
            <a:r>
              <a:rPr lang="en-US" dirty="0" smtClean="0">
                <a:hlinkClick r:id="rId2" action="ppaction://hlinksldjump"/>
              </a:rPr>
              <a:t>Back to Day 1</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accel="50000" decel="50000"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accel="50000" decel="50000" fill="hold" grpId="0" nodeType="clickEffect">
                                  <p:stCondLst>
                                    <p:cond delay="0"/>
                                  </p:stCondLst>
                                  <p:childTnLst>
                                    <p:anim calcmode="lin" valueType="num">
                                      <p:cBhvr additive="base">
                                        <p:cTn id="12" dur="500"/>
                                        <p:tgtEl>
                                          <p:spTgt spid="9"/>
                                        </p:tgtEl>
                                        <p:attrNameLst>
                                          <p:attrName>ppt_x</p:attrName>
                                        </p:attrNameLst>
                                      </p:cBhvr>
                                      <p:tavLst>
                                        <p:tav tm="0">
                                          <p:val>
                                            <p:strVal val="ppt_x"/>
                                          </p:val>
                                        </p:tav>
                                        <p:tav tm="100000">
                                          <p:val>
                                            <p:strVal val="ppt_x"/>
                                          </p:val>
                                        </p:tav>
                                      </p:tavLst>
                                    </p:anim>
                                    <p:anim calcmode="lin" valueType="num">
                                      <p:cBhvr additive="base">
                                        <p:cTn id="13" dur="500"/>
                                        <p:tgtEl>
                                          <p:spTgt spid="9"/>
                                        </p:tgtEl>
                                        <p:attrNameLst>
                                          <p:attrName>ppt_y</p:attrName>
                                        </p:attrNameLst>
                                      </p:cBhvr>
                                      <p:tavLst>
                                        <p:tav tm="0">
                                          <p:val>
                                            <p:strVal val="ppt_y"/>
                                          </p:val>
                                        </p:tav>
                                        <p:tav tm="100000">
                                          <p:val>
                                            <p:strVal val="1+ppt_h/2"/>
                                          </p:val>
                                        </p:tav>
                                      </p:tavLst>
                                    </p:anim>
                                    <p:set>
                                      <p:cBhvr>
                                        <p:cTn id="14" dur="1" fill="hold">
                                          <p:stCondLst>
                                            <p:cond delay="499"/>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accel="50000" decel="50000" fill="hold" grpId="0" nodeType="clickEffect">
                                  <p:stCondLst>
                                    <p:cond delay="0"/>
                                  </p:stCondLst>
                                  <p:childTnLst>
                                    <p:anim calcmode="lin" valueType="num">
                                      <p:cBhvr additive="base">
                                        <p:cTn id="18" dur="500"/>
                                        <p:tgtEl>
                                          <p:spTgt spid="10"/>
                                        </p:tgtEl>
                                        <p:attrNameLst>
                                          <p:attrName>ppt_x</p:attrName>
                                        </p:attrNameLst>
                                      </p:cBhvr>
                                      <p:tavLst>
                                        <p:tav tm="0">
                                          <p:val>
                                            <p:strVal val="ppt_x"/>
                                          </p:val>
                                        </p:tav>
                                        <p:tav tm="100000">
                                          <p:val>
                                            <p:strVal val="ppt_x"/>
                                          </p:val>
                                        </p:tav>
                                      </p:tavLst>
                                    </p:anim>
                                    <p:anim calcmode="lin" valueType="num">
                                      <p:cBhvr additive="base">
                                        <p:cTn id="19" dur="500"/>
                                        <p:tgtEl>
                                          <p:spTgt spid="10"/>
                                        </p:tgtEl>
                                        <p:attrNameLst>
                                          <p:attrName>ppt_y</p:attrName>
                                        </p:attrNameLst>
                                      </p:cBhvr>
                                      <p:tavLst>
                                        <p:tav tm="0">
                                          <p:val>
                                            <p:strVal val="ppt_y"/>
                                          </p:val>
                                        </p:tav>
                                        <p:tav tm="100000">
                                          <p:val>
                                            <p:strVal val="1+ppt_h/2"/>
                                          </p:val>
                                        </p:tav>
                                      </p:tavLst>
                                    </p:anim>
                                    <p:set>
                                      <p:cBhvr>
                                        <p:cTn id="20" dur="1" fill="hold">
                                          <p:stCondLst>
                                            <p:cond delay="499"/>
                                          </p:stCondLst>
                                        </p:cTn>
                                        <p:tgtEl>
                                          <p:spTgt spid="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accel="50000" decel="50000" fill="hold" grpId="0" nodeType="clickEffect">
                                  <p:stCondLst>
                                    <p:cond delay="0"/>
                                  </p:stCondLst>
                                  <p:childTnLst>
                                    <p:anim calcmode="lin" valueType="num">
                                      <p:cBhvr additive="base">
                                        <p:cTn id="24" dur="500"/>
                                        <p:tgtEl>
                                          <p:spTgt spid="11"/>
                                        </p:tgtEl>
                                        <p:attrNameLst>
                                          <p:attrName>ppt_x</p:attrName>
                                        </p:attrNameLst>
                                      </p:cBhvr>
                                      <p:tavLst>
                                        <p:tav tm="0">
                                          <p:val>
                                            <p:strVal val="ppt_x"/>
                                          </p:val>
                                        </p:tav>
                                        <p:tav tm="100000">
                                          <p:val>
                                            <p:strVal val="ppt_x"/>
                                          </p:val>
                                        </p:tav>
                                      </p:tavLst>
                                    </p:anim>
                                    <p:anim calcmode="lin" valueType="num">
                                      <p:cBhvr additive="base">
                                        <p:cTn id="25" dur="500"/>
                                        <p:tgtEl>
                                          <p:spTgt spid="11"/>
                                        </p:tgtEl>
                                        <p:attrNameLst>
                                          <p:attrName>ppt_y</p:attrName>
                                        </p:attrNameLst>
                                      </p:cBhvr>
                                      <p:tavLst>
                                        <p:tav tm="0">
                                          <p:val>
                                            <p:strVal val="ppt_y"/>
                                          </p:val>
                                        </p:tav>
                                        <p:tav tm="100000">
                                          <p:val>
                                            <p:strVal val="1+ppt_h/2"/>
                                          </p:val>
                                        </p:tav>
                                      </p:tavLst>
                                    </p:anim>
                                    <p:set>
                                      <p:cBhvr>
                                        <p:cTn id="26" dur="1" fill="hold">
                                          <p:stCondLst>
                                            <p:cond delay="499"/>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accel="50000" decel="50000" fill="hold" grpId="0" nodeType="clickEffect">
                                  <p:stCondLst>
                                    <p:cond delay="0"/>
                                  </p:stCondLst>
                                  <p:childTnLst>
                                    <p:anim calcmode="lin" valueType="num">
                                      <p:cBhvr additive="base">
                                        <p:cTn id="30" dur="500"/>
                                        <p:tgtEl>
                                          <p:spTgt spid="12"/>
                                        </p:tgtEl>
                                        <p:attrNameLst>
                                          <p:attrName>ppt_x</p:attrName>
                                        </p:attrNameLst>
                                      </p:cBhvr>
                                      <p:tavLst>
                                        <p:tav tm="0">
                                          <p:val>
                                            <p:strVal val="ppt_x"/>
                                          </p:val>
                                        </p:tav>
                                        <p:tav tm="100000">
                                          <p:val>
                                            <p:strVal val="ppt_x"/>
                                          </p:val>
                                        </p:tav>
                                      </p:tavLst>
                                    </p:anim>
                                    <p:anim calcmode="lin" valueType="num">
                                      <p:cBhvr additive="base">
                                        <p:cTn id="31" dur="500"/>
                                        <p:tgtEl>
                                          <p:spTgt spid="12"/>
                                        </p:tgtEl>
                                        <p:attrNameLst>
                                          <p:attrName>ppt_y</p:attrName>
                                        </p:attrNameLst>
                                      </p:cBhvr>
                                      <p:tavLst>
                                        <p:tav tm="0">
                                          <p:val>
                                            <p:strVal val="ppt_y"/>
                                          </p:val>
                                        </p:tav>
                                        <p:tav tm="100000">
                                          <p:val>
                                            <p:strVal val="1+ppt_h/2"/>
                                          </p:val>
                                        </p:tav>
                                      </p:tavLst>
                                    </p:anim>
                                    <p:set>
                                      <p:cBhvr>
                                        <p:cTn id="32" dur="1" fill="hold">
                                          <p:stCondLst>
                                            <p:cond delay="499"/>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accel="50000" decel="50000" fill="hold" grpId="0"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accel="50000" decel="50000" fill="hold" grpId="0" nodeType="clickEffect">
                                  <p:stCondLst>
                                    <p:cond delay="0"/>
                                  </p:stCondLst>
                                  <p:childTnLst>
                                    <p:anim calcmode="lin" valueType="num">
                                      <p:cBhvr additive="base">
                                        <p:cTn id="42" dur="500"/>
                                        <p:tgtEl>
                                          <p:spTgt spid="14"/>
                                        </p:tgtEl>
                                        <p:attrNameLst>
                                          <p:attrName>ppt_x</p:attrName>
                                        </p:attrNameLst>
                                      </p:cBhvr>
                                      <p:tavLst>
                                        <p:tav tm="0">
                                          <p:val>
                                            <p:strVal val="ppt_x"/>
                                          </p:val>
                                        </p:tav>
                                        <p:tav tm="100000">
                                          <p:val>
                                            <p:strVal val="ppt_x"/>
                                          </p:val>
                                        </p:tav>
                                      </p:tavLst>
                                    </p:anim>
                                    <p:anim calcmode="lin" valueType="num">
                                      <p:cBhvr additive="base">
                                        <p:cTn id="43" dur="500"/>
                                        <p:tgtEl>
                                          <p:spTgt spid="14"/>
                                        </p:tgtEl>
                                        <p:attrNameLst>
                                          <p:attrName>ppt_y</p:attrName>
                                        </p:attrNameLst>
                                      </p:cBhvr>
                                      <p:tavLst>
                                        <p:tav tm="0">
                                          <p:val>
                                            <p:strVal val="ppt_y"/>
                                          </p:val>
                                        </p:tav>
                                        <p:tav tm="100000">
                                          <p:val>
                                            <p:strVal val="1+ppt_h/2"/>
                                          </p:val>
                                        </p:tav>
                                      </p:tavLst>
                                    </p:anim>
                                    <p:set>
                                      <p:cBhvr>
                                        <p:cTn id="44" dur="1" fill="hold">
                                          <p:stCondLst>
                                            <p:cond delay="499"/>
                                          </p:stCondLst>
                                        </p:cTn>
                                        <p:tgtEl>
                                          <p:spTgt spid="1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accel="50000" decel="50000" fill="hold" grpId="0" nodeType="clickEffect">
                                  <p:stCondLst>
                                    <p:cond delay="0"/>
                                  </p:stCondLst>
                                  <p:childTnLst>
                                    <p:anim calcmode="lin" valueType="num">
                                      <p:cBhvr additive="base">
                                        <p:cTn id="48" dur="500"/>
                                        <p:tgtEl>
                                          <p:spTgt spid="15"/>
                                        </p:tgtEl>
                                        <p:attrNameLst>
                                          <p:attrName>ppt_x</p:attrName>
                                        </p:attrNameLst>
                                      </p:cBhvr>
                                      <p:tavLst>
                                        <p:tav tm="0">
                                          <p:val>
                                            <p:strVal val="ppt_x"/>
                                          </p:val>
                                        </p:tav>
                                        <p:tav tm="100000">
                                          <p:val>
                                            <p:strVal val="ppt_x"/>
                                          </p:val>
                                        </p:tav>
                                      </p:tavLst>
                                    </p:anim>
                                    <p:anim calcmode="lin" valueType="num">
                                      <p:cBhvr additive="base">
                                        <p:cTn id="49" dur="500"/>
                                        <p:tgtEl>
                                          <p:spTgt spid="15"/>
                                        </p:tgtEl>
                                        <p:attrNameLst>
                                          <p:attrName>ppt_y</p:attrName>
                                        </p:attrNameLst>
                                      </p:cBhvr>
                                      <p:tavLst>
                                        <p:tav tm="0">
                                          <p:val>
                                            <p:strVal val="ppt_y"/>
                                          </p:val>
                                        </p:tav>
                                        <p:tav tm="100000">
                                          <p:val>
                                            <p:strVal val="1+ppt_h/2"/>
                                          </p:val>
                                        </p:tav>
                                      </p:tavLst>
                                    </p:anim>
                                    <p:set>
                                      <p:cBhvr>
                                        <p:cTn id="50" dur="1" fill="hold">
                                          <p:stCondLst>
                                            <p:cond delay="499"/>
                                          </p:stCondLst>
                                        </p:cTn>
                                        <p:tgtEl>
                                          <p:spTgt spid="15"/>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accel="50000" decel="50000" fill="hold" grpId="0" nodeType="clickEffect">
                                  <p:stCondLst>
                                    <p:cond delay="0"/>
                                  </p:stCondLst>
                                  <p:childTnLst>
                                    <p:anim calcmode="lin" valueType="num">
                                      <p:cBhvr additive="base">
                                        <p:cTn id="54" dur="500"/>
                                        <p:tgtEl>
                                          <p:spTgt spid="16"/>
                                        </p:tgtEl>
                                        <p:attrNameLst>
                                          <p:attrName>ppt_x</p:attrName>
                                        </p:attrNameLst>
                                      </p:cBhvr>
                                      <p:tavLst>
                                        <p:tav tm="0">
                                          <p:val>
                                            <p:strVal val="ppt_x"/>
                                          </p:val>
                                        </p:tav>
                                        <p:tav tm="100000">
                                          <p:val>
                                            <p:strVal val="ppt_x"/>
                                          </p:val>
                                        </p:tav>
                                      </p:tavLst>
                                    </p:anim>
                                    <p:anim calcmode="lin" valueType="num">
                                      <p:cBhvr additive="base">
                                        <p:cTn id="55" dur="500"/>
                                        <p:tgtEl>
                                          <p:spTgt spid="16"/>
                                        </p:tgtEl>
                                        <p:attrNameLst>
                                          <p:attrName>ppt_y</p:attrName>
                                        </p:attrNameLst>
                                      </p:cBhvr>
                                      <p:tavLst>
                                        <p:tav tm="0">
                                          <p:val>
                                            <p:strVal val="ppt_y"/>
                                          </p:val>
                                        </p:tav>
                                        <p:tav tm="100000">
                                          <p:val>
                                            <p:strVal val="1+ppt_h/2"/>
                                          </p:val>
                                        </p:tav>
                                      </p:tavLst>
                                    </p:anim>
                                    <p:set>
                                      <p:cBhvr>
                                        <p:cTn id="56" dur="1" fill="hold">
                                          <p:stCondLst>
                                            <p:cond delay="499"/>
                                          </p:stCondLst>
                                        </p:cTn>
                                        <p:tgtEl>
                                          <p:spTgt spid="16"/>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5" presetClass="entr" presetSubtype="1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checkerboard(across)">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p:bld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1</a:t>
            </a:r>
            <a:endParaRPr lang="en-US" dirty="0"/>
          </a:p>
        </p:txBody>
      </p:sp>
      <p:sp>
        <p:nvSpPr>
          <p:cNvPr id="3" name="Text Placeholder 2"/>
          <p:cNvSpPr>
            <a:spLocks noGrp="1"/>
          </p:cNvSpPr>
          <p:nvPr>
            <p:ph type="body" idx="1"/>
          </p:nvPr>
        </p:nvSpPr>
        <p:spPr/>
        <p:txBody>
          <a:bodyPr/>
          <a:lstStyle/>
          <a:p>
            <a:r>
              <a:rPr lang="en-US" dirty="0" smtClean="0"/>
              <a:t>Review (</a:t>
            </a:r>
            <a:r>
              <a:rPr lang="en-US" dirty="0" err="1" smtClean="0"/>
              <a:t>ch</a:t>
            </a:r>
            <a:r>
              <a:rPr lang="en-US" dirty="0" smtClean="0"/>
              <a:t>. 4-6)	</a:t>
            </a:r>
            <a:endParaRPr lang="en-US" dirty="0"/>
          </a:p>
        </p:txBody>
      </p:sp>
      <p:sp>
        <p:nvSpPr>
          <p:cNvPr id="4" name="Content Placeholder 3"/>
          <p:cNvSpPr>
            <a:spLocks noGrp="1"/>
          </p:cNvSpPr>
          <p:nvPr>
            <p:ph sz="half" idx="2"/>
          </p:nvPr>
        </p:nvSpPr>
        <p:spPr/>
        <p:txBody>
          <a:bodyPr/>
          <a:lstStyle/>
          <a:p>
            <a:r>
              <a:rPr lang="en-US" dirty="0" smtClean="0"/>
              <a:t>Why was Nick having trouble writing his report?</a:t>
            </a:r>
          </a:p>
          <a:p>
            <a:r>
              <a:rPr lang="en-US" dirty="0" smtClean="0"/>
              <a:t>What was the first thing Nick did to introduce his new word?</a:t>
            </a:r>
            <a:endParaRPr lang="en-US" dirty="0"/>
          </a:p>
        </p:txBody>
      </p:sp>
      <p:sp>
        <p:nvSpPr>
          <p:cNvPr id="5" name="Text Placeholder 4"/>
          <p:cNvSpPr>
            <a:spLocks noGrp="1"/>
          </p:cNvSpPr>
          <p:nvPr>
            <p:ph type="body" sz="quarter" idx="3"/>
          </p:nvPr>
        </p:nvSpPr>
        <p:spPr/>
        <p:txBody>
          <a:bodyPr/>
          <a:lstStyle/>
          <a:p>
            <a:r>
              <a:rPr lang="en-US" dirty="0" smtClean="0"/>
              <a:t>Preview (</a:t>
            </a:r>
            <a:r>
              <a:rPr lang="en-US" dirty="0" err="1" smtClean="0"/>
              <a:t>ch</a:t>
            </a:r>
            <a:r>
              <a:rPr lang="en-US" dirty="0" smtClean="0"/>
              <a:t>. 7-9)</a:t>
            </a:r>
            <a:endParaRPr lang="en-US" dirty="0"/>
          </a:p>
        </p:txBody>
      </p:sp>
      <p:sp>
        <p:nvSpPr>
          <p:cNvPr id="6" name="Content Placeholder 5"/>
          <p:cNvSpPr>
            <a:spLocks noGrp="1"/>
          </p:cNvSpPr>
          <p:nvPr>
            <p:ph sz="quarter" idx="4"/>
          </p:nvPr>
        </p:nvSpPr>
        <p:spPr/>
        <p:txBody>
          <a:bodyPr/>
          <a:lstStyle/>
          <a:p>
            <a:r>
              <a:rPr lang="en-US" dirty="0" smtClean="0"/>
              <a:t>What does the chapter title “Word Wars” indicate to you?</a:t>
            </a:r>
          </a:p>
          <a:p>
            <a:r>
              <a:rPr lang="en-US" dirty="0" smtClean="0"/>
              <a:t>Why do you think the author gave Chapters 8 and 9 the titles they have?  What does each title mean?</a:t>
            </a:r>
            <a:endParaRPr lang="en-US" dirty="0"/>
          </a:p>
        </p:txBody>
      </p:sp>
      <p:sp>
        <p:nvSpPr>
          <p:cNvPr id="7" name="Date Placeholder 6"/>
          <p:cNvSpPr>
            <a:spLocks noGrp="1"/>
          </p:cNvSpPr>
          <p:nvPr>
            <p:ph type="dt" sz="half" idx="10"/>
          </p:nvPr>
        </p:nvSpPr>
        <p:spPr/>
        <p:txBody>
          <a:bodyPr/>
          <a:lstStyle/>
          <a:p>
            <a:fld id="{EC4FD10F-7522-F546-AC75-2EA927BD0CE3}" type="datetime1">
              <a:rPr lang="en-US" smtClean="0"/>
              <a:pPr/>
              <a:t>5/9/11</a:t>
            </a:fld>
            <a:endParaRPr lang="en-US"/>
          </a:p>
        </p:txBody>
      </p:sp>
      <p:sp>
        <p:nvSpPr>
          <p:cNvPr id="9" name="Slide Number Placeholder 8"/>
          <p:cNvSpPr>
            <a:spLocks noGrp="1"/>
          </p:cNvSpPr>
          <p:nvPr>
            <p:ph type="sldNum" sz="quarter" idx="12"/>
          </p:nvPr>
        </p:nvSpPr>
        <p:spPr/>
        <p:txBody>
          <a:bodyPr/>
          <a:lstStyle/>
          <a:p>
            <a:fld id="{E20765E6-AD8A-E64E-A2C6-EF848F5E2900}" type="slidenum">
              <a:rPr lang="en-US" smtClean="0"/>
              <a:pPr/>
              <a:t>60</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heckerboard(across)">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checkerboard(across)">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checkerboard(across)">
                                      <p:cBhvr>
                                        <p:cTn id="2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lstStyle/>
          <a:p>
            <a:r>
              <a:rPr lang="en-US" dirty="0" smtClean="0"/>
              <a:t>Vocabulary</a:t>
            </a:r>
            <a:endParaRPr lang="en-US" dirty="0"/>
          </a:p>
        </p:txBody>
      </p:sp>
      <p:sp>
        <p:nvSpPr>
          <p:cNvPr id="3" name="Content Placeholder 2"/>
          <p:cNvSpPr>
            <a:spLocks noGrp="1"/>
          </p:cNvSpPr>
          <p:nvPr>
            <p:ph sz="half" idx="1"/>
          </p:nvPr>
        </p:nvSpPr>
        <p:spPr>
          <a:xfrm>
            <a:off x="457200" y="1219200"/>
            <a:ext cx="4038600" cy="4648200"/>
          </a:xfrm>
        </p:spPr>
        <p:txBody>
          <a:bodyPr/>
          <a:lstStyle/>
          <a:p>
            <a:r>
              <a:rPr lang="en-US" sz="2400" u="sng" dirty="0" smtClean="0"/>
              <a:t>According</a:t>
            </a:r>
            <a:r>
              <a:rPr lang="en-US" sz="2400" dirty="0" smtClean="0"/>
              <a:t>: to have something happen as it has been stated or planned</a:t>
            </a:r>
          </a:p>
          <a:p>
            <a:r>
              <a:rPr lang="en-US" sz="2400" u="sng" dirty="0" smtClean="0"/>
              <a:t>Agents</a:t>
            </a:r>
            <a:r>
              <a:rPr lang="en-US" sz="2400" dirty="0" smtClean="0"/>
              <a:t>: people who have permission to act for someone else</a:t>
            </a:r>
          </a:p>
          <a:p>
            <a:r>
              <a:rPr lang="en-US" sz="2400" u="sng" dirty="0" smtClean="0"/>
              <a:t>Badge</a:t>
            </a:r>
            <a:r>
              <a:rPr lang="en-US" sz="2400" dirty="0" smtClean="0"/>
              <a:t>: an object worn as a symbol of accomplishment</a:t>
            </a:r>
          </a:p>
          <a:p>
            <a:r>
              <a:rPr lang="en-US" sz="2400" u="sng" dirty="0" smtClean="0"/>
              <a:t>Conference:</a:t>
            </a:r>
            <a:r>
              <a:rPr lang="en-US" sz="2400" dirty="0" smtClean="0"/>
              <a:t> a meeting of 2 or more people to discuss something of common interest</a:t>
            </a:r>
            <a:r>
              <a:rPr lang="en-US" sz="2400" u="sng" dirty="0" smtClean="0"/>
              <a:t> </a:t>
            </a:r>
            <a:endParaRPr lang="en-US" sz="2400" u="sng" dirty="0"/>
          </a:p>
        </p:txBody>
      </p:sp>
      <p:sp>
        <p:nvSpPr>
          <p:cNvPr id="4" name="Content Placeholder 3"/>
          <p:cNvSpPr>
            <a:spLocks noGrp="1"/>
          </p:cNvSpPr>
          <p:nvPr>
            <p:ph sz="half" idx="2"/>
          </p:nvPr>
        </p:nvSpPr>
        <p:spPr>
          <a:xfrm>
            <a:off x="4648200" y="914400"/>
            <a:ext cx="4038600" cy="4648200"/>
          </a:xfrm>
        </p:spPr>
        <p:txBody>
          <a:bodyPr/>
          <a:lstStyle/>
          <a:p>
            <a:r>
              <a:rPr lang="en-US" sz="2400" u="sng" dirty="0" smtClean="0"/>
              <a:t>Detention</a:t>
            </a:r>
            <a:r>
              <a:rPr lang="en-US" sz="2400" dirty="0" smtClean="0"/>
              <a:t>: being held after school for wrongdoing</a:t>
            </a:r>
          </a:p>
          <a:p>
            <a:r>
              <a:rPr lang="en-US" sz="2400" u="sng" dirty="0" smtClean="0"/>
              <a:t>Quills</a:t>
            </a:r>
            <a:r>
              <a:rPr lang="en-US" sz="2400" dirty="0" smtClean="0"/>
              <a:t>: hard, pointed ends of birds’ wing feathers</a:t>
            </a:r>
          </a:p>
          <a:p>
            <a:r>
              <a:rPr lang="en-US" sz="2400" u="sng" dirty="0" smtClean="0"/>
              <a:t>Cursive</a:t>
            </a:r>
            <a:r>
              <a:rPr lang="en-US" sz="2400" dirty="0" smtClean="0"/>
              <a:t>: writing in which all the letters are connected and flowing</a:t>
            </a:r>
          </a:p>
          <a:p>
            <a:r>
              <a:rPr lang="en-US" sz="2400" u="sng" dirty="0" smtClean="0"/>
              <a:t>forbidding:</a:t>
            </a:r>
            <a:r>
              <a:rPr lang="en-US" sz="2400" dirty="0" smtClean="0"/>
              <a:t> not allowing someone to do something</a:t>
            </a:r>
          </a:p>
          <a:p>
            <a:r>
              <a:rPr lang="en-US" sz="2400" u="sng" dirty="0" smtClean="0"/>
              <a:t>Vandalism</a:t>
            </a:r>
            <a:r>
              <a:rPr lang="en-US" sz="2400" dirty="0" smtClean="0"/>
              <a:t>: destroying or damaging private or public property</a:t>
            </a:r>
          </a:p>
          <a:p>
            <a:r>
              <a:rPr lang="en-US" sz="2400" u="sng" dirty="0" smtClean="0"/>
              <a:t>Stumped</a:t>
            </a:r>
            <a:r>
              <a:rPr lang="en-US" sz="2400" dirty="0" smtClean="0"/>
              <a:t>: to be unsure of the right answer</a:t>
            </a:r>
            <a:endParaRPr lang="en-US" sz="2400" u="sng" dirty="0"/>
          </a:p>
        </p:txBody>
      </p:sp>
      <p:sp>
        <p:nvSpPr>
          <p:cNvPr id="5" name="Date Placeholder 4"/>
          <p:cNvSpPr>
            <a:spLocks noGrp="1"/>
          </p:cNvSpPr>
          <p:nvPr>
            <p:ph type="dt" sz="half" idx="10"/>
          </p:nvPr>
        </p:nvSpPr>
        <p:spPr/>
        <p:txBody>
          <a:bodyPr/>
          <a:lstStyle/>
          <a:p>
            <a:fld id="{47224441-0AD6-D74F-92DE-988704363F32}" type="datetime1">
              <a:rPr lang="en-US" smtClean="0"/>
              <a:pPr/>
              <a:t>5/9/11</a:t>
            </a:fld>
            <a:endParaRPr lang="en-US"/>
          </a:p>
        </p:txBody>
      </p:sp>
      <p:sp>
        <p:nvSpPr>
          <p:cNvPr id="7" name="Slide Number Placeholder 6"/>
          <p:cNvSpPr>
            <a:spLocks noGrp="1"/>
          </p:cNvSpPr>
          <p:nvPr>
            <p:ph type="sldNum" sz="quarter" idx="12"/>
          </p:nvPr>
        </p:nvSpPr>
        <p:spPr/>
        <p:txBody>
          <a:bodyPr/>
          <a:lstStyle/>
          <a:p>
            <a:fld id="{D4ADA0B0-E66A-3240-BE5A-208E4BB1F483}" type="slidenum">
              <a:rPr lang="en-US" smtClean="0"/>
              <a:pPr/>
              <a:t>61</a:t>
            </a:fld>
            <a:endParaRPr lang="en-US"/>
          </a:p>
        </p:txBody>
      </p:sp>
      <p:sp>
        <p:nvSpPr>
          <p:cNvPr id="8" name="TextBox 7"/>
          <p:cNvSpPr txBox="1"/>
          <p:nvPr/>
        </p:nvSpPr>
        <p:spPr>
          <a:xfrm>
            <a:off x="7162800" y="228600"/>
            <a:ext cx="1724187" cy="369332"/>
          </a:xfrm>
          <a:prstGeom prst="rect">
            <a:avLst/>
          </a:prstGeom>
          <a:noFill/>
        </p:spPr>
        <p:txBody>
          <a:bodyPr wrap="none" rtlCol="0">
            <a:spAutoFit/>
          </a:bodyPr>
          <a:lstStyle/>
          <a:p>
            <a:r>
              <a:rPr lang="en-US" dirty="0" smtClean="0">
                <a:hlinkClick r:id="rId2" action="ppaction://hlinksldjump"/>
              </a:rPr>
              <a:t>Back to </a:t>
            </a:r>
            <a:r>
              <a:rPr lang="en-US" i="1" dirty="0" err="1" smtClean="0">
                <a:hlinkClick r:id="rId2" action="ppaction://hlinksldjump"/>
              </a:rPr>
              <a:t>Frindle</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checkerboard(across)">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checkerboard(across)">
                                      <p:cBhvr>
                                        <p:cTn id="32" dur="5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checkerboard(across)">
                                      <p:cBhvr>
                                        <p:cTn id="37" dur="500"/>
                                        <p:tgtEl>
                                          <p:spTgt spid="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checkerboard(across)">
                                      <p:cBhvr>
                                        <p:cTn id="42" dur="500"/>
                                        <p:tgtEl>
                                          <p:spTgt spid="4">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Effect transition="in" filter="checkerboard(across)">
                                      <p:cBhvr>
                                        <p:cTn id="47" dur="500"/>
                                        <p:tgtEl>
                                          <p:spTgt spid="4">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4">
                                            <p:txEl>
                                              <p:pRg st="5" end="5"/>
                                            </p:txEl>
                                          </p:spTgt>
                                        </p:tgtEl>
                                        <p:attrNameLst>
                                          <p:attrName>style.visibility</p:attrName>
                                        </p:attrNameLst>
                                      </p:cBhvr>
                                      <p:to>
                                        <p:strVal val="visible"/>
                                      </p:to>
                                    </p:set>
                                    <p:animEffect transition="in" filter="checkerboard(across)">
                                      <p:cBhvr>
                                        <p:cTn id="52" dur="500"/>
                                        <p:tgtEl>
                                          <p:spTgt spid="4">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checkerboard(across)">
                                      <p:cBhvr>
                                        <p:cTn id="5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8" grpId="0"/>
    </p:bld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 we will insert words where they best fit the context</a:t>
            </a:r>
            <a:endParaRPr lang="en-US" dirty="0"/>
          </a:p>
        </p:txBody>
      </p:sp>
      <p:sp>
        <p:nvSpPr>
          <p:cNvPr id="3" name="Content Placeholder 2"/>
          <p:cNvSpPr>
            <a:spLocks noGrp="1"/>
          </p:cNvSpPr>
          <p:nvPr>
            <p:ph idx="1"/>
          </p:nvPr>
        </p:nvSpPr>
        <p:spPr>
          <a:xfrm>
            <a:off x="3581400" y="0"/>
            <a:ext cx="5111750" cy="5853113"/>
          </a:xfrm>
        </p:spPr>
        <p:txBody>
          <a:bodyPr/>
          <a:lstStyle/>
          <a:p>
            <a:r>
              <a:rPr lang="en-US" sz="2000" dirty="0" smtClean="0"/>
              <a:t>If all goes </a:t>
            </a:r>
            <a:r>
              <a:rPr lang="en-US" sz="2000" u="sng" dirty="0" smtClean="0"/>
              <a:t>			</a:t>
            </a:r>
            <a:r>
              <a:rPr lang="en-US" sz="2000" dirty="0" smtClean="0"/>
              <a:t> to plan we will make it to Disneyland by 9:00.</a:t>
            </a:r>
          </a:p>
          <a:p>
            <a:r>
              <a:rPr lang="en-US" sz="2000" dirty="0" smtClean="0"/>
              <a:t>The students who scored well on the CST received a </a:t>
            </a:r>
            <a:r>
              <a:rPr lang="en-US" sz="2000" u="sng" dirty="0" smtClean="0"/>
              <a:t>		</a:t>
            </a:r>
            <a:r>
              <a:rPr lang="en-US" sz="2000" dirty="0" smtClean="0"/>
              <a:t>.</a:t>
            </a:r>
          </a:p>
          <a:p>
            <a:r>
              <a:rPr lang="en-US" sz="2000" dirty="0" smtClean="0"/>
              <a:t>What did your brother say that </a:t>
            </a:r>
            <a:r>
              <a:rPr lang="en-US" sz="2000" u="sng" dirty="0" smtClean="0"/>
              <a:t>			</a:t>
            </a:r>
            <a:r>
              <a:rPr lang="en-US" sz="2000" dirty="0" smtClean="0"/>
              <a:t> your parents?</a:t>
            </a:r>
          </a:p>
          <a:p>
            <a:r>
              <a:rPr lang="en-US" sz="2000" dirty="0" smtClean="0"/>
              <a:t>If you do not listen to your teacher, you might end up in </a:t>
            </a:r>
            <a:r>
              <a:rPr lang="en-US" sz="2000" u="sng" dirty="0" smtClean="0"/>
              <a:t>		</a:t>
            </a:r>
            <a:r>
              <a:rPr lang="en-US" sz="2000" dirty="0" smtClean="0"/>
              <a:t>.</a:t>
            </a:r>
          </a:p>
          <a:p>
            <a:r>
              <a:rPr lang="en-US" sz="2000" dirty="0" smtClean="0"/>
              <a:t>Kobe Bryant pays his </a:t>
            </a:r>
            <a:r>
              <a:rPr lang="en-US" sz="2000" u="sng" dirty="0" smtClean="0"/>
              <a:t>		</a:t>
            </a:r>
            <a:r>
              <a:rPr lang="en-US" sz="2000" dirty="0" smtClean="0"/>
              <a:t> to negotiate for him.</a:t>
            </a:r>
          </a:p>
          <a:p>
            <a:r>
              <a:rPr lang="en-US" sz="2000" dirty="0" smtClean="0"/>
              <a:t>Why would your teacher start </a:t>
            </a:r>
            <a:r>
              <a:rPr lang="en-US" sz="2000" u="sng" dirty="0" smtClean="0"/>
              <a:t>			</a:t>
            </a:r>
            <a:r>
              <a:rPr lang="en-US" sz="2000" dirty="0" smtClean="0"/>
              <a:t> the use of a new word?</a:t>
            </a:r>
          </a:p>
          <a:p>
            <a:r>
              <a:rPr lang="en-US" sz="2000" dirty="0" smtClean="0"/>
              <a:t>We will have a parent </a:t>
            </a:r>
            <a:r>
              <a:rPr lang="en-US" sz="2000" u="sng" dirty="0" smtClean="0"/>
              <a:t>		</a:t>
            </a:r>
            <a:r>
              <a:rPr lang="en-US" sz="2000" dirty="0" smtClean="0"/>
              <a:t> at the end of the first quarter.</a:t>
            </a:r>
          </a:p>
          <a:p>
            <a:r>
              <a:rPr lang="en-US" sz="2000" dirty="0" smtClean="0"/>
              <a:t>What type of bird did that </a:t>
            </a:r>
            <a:r>
              <a:rPr lang="en-US" sz="2000" u="sng" dirty="0" smtClean="0"/>
              <a:t>		</a:t>
            </a:r>
            <a:r>
              <a:rPr lang="en-US" sz="2000" dirty="0" smtClean="0"/>
              <a:t> come from?</a:t>
            </a:r>
          </a:p>
          <a:p>
            <a:r>
              <a:rPr lang="en-US" sz="2000" dirty="0" smtClean="0"/>
              <a:t>Graffiti on a school site is </a:t>
            </a:r>
            <a:r>
              <a:rPr lang="en-US" sz="2000" u="sng" dirty="0" smtClean="0"/>
              <a:t>			</a:t>
            </a:r>
            <a:r>
              <a:rPr lang="en-US" sz="2000" dirty="0" smtClean="0"/>
              <a:t>.</a:t>
            </a:r>
          </a:p>
          <a:p>
            <a:r>
              <a:rPr lang="en-US" sz="2000" dirty="0" smtClean="0"/>
              <a:t>You learn to write in </a:t>
            </a:r>
            <a:r>
              <a:rPr lang="en-US" sz="2000" u="sng" dirty="0" smtClean="0"/>
              <a:t>			</a:t>
            </a:r>
            <a:r>
              <a:rPr lang="en-US" sz="2000" dirty="0" smtClean="0"/>
              <a:t> in 3</a:t>
            </a:r>
            <a:r>
              <a:rPr lang="en-US" sz="2000" baseline="30000" dirty="0" smtClean="0"/>
              <a:t>rd</a:t>
            </a:r>
            <a:r>
              <a:rPr lang="en-US" sz="2000" dirty="0" smtClean="0"/>
              <a:t> grade.</a:t>
            </a:r>
            <a:endParaRPr lang="en-US" sz="2000" dirty="0"/>
          </a:p>
        </p:txBody>
      </p:sp>
      <p:sp>
        <p:nvSpPr>
          <p:cNvPr id="4" name="Text Placeholder 3"/>
          <p:cNvSpPr>
            <a:spLocks noGrp="1"/>
          </p:cNvSpPr>
          <p:nvPr>
            <p:ph type="body" sz="half" idx="2"/>
          </p:nvPr>
        </p:nvSpPr>
        <p:spPr/>
        <p:txBody>
          <a:bodyPr/>
          <a:lstStyle/>
          <a:p>
            <a:r>
              <a:rPr lang="en-US" sz="2400" dirty="0" smtClean="0"/>
              <a:t>according</a:t>
            </a:r>
          </a:p>
          <a:p>
            <a:r>
              <a:rPr lang="en-US" sz="2400" dirty="0" smtClean="0"/>
              <a:t>agents</a:t>
            </a:r>
          </a:p>
          <a:p>
            <a:r>
              <a:rPr lang="en-US" sz="2400" dirty="0" smtClean="0"/>
              <a:t>badge</a:t>
            </a:r>
          </a:p>
          <a:p>
            <a:r>
              <a:rPr lang="en-US" sz="2400" dirty="0" smtClean="0"/>
              <a:t>conference</a:t>
            </a:r>
          </a:p>
          <a:p>
            <a:r>
              <a:rPr lang="en-US" sz="2400" dirty="0" smtClean="0"/>
              <a:t>detention</a:t>
            </a:r>
          </a:p>
          <a:p>
            <a:r>
              <a:rPr lang="en-US" sz="2400" dirty="0" smtClean="0"/>
              <a:t>quills</a:t>
            </a:r>
          </a:p>
          <a:p>
            <a:r>
              <a:rPr lang="en-US" sz="2400" dirty="0" smtClean="0"/>
              <a:t>cursive</a:t>
            </a:r>
          </a:p>
          <a:p>
            <a:r>
              <a:rPr lang="en-US" sz="2400" dirty="0" smtClean="0"/>
              <a:t>forbidding</a:t>
            </a:r>
          </a:p>
          <a:p>
            <a:r>
              <a:rPr lang="en-US" sz="2400" dirty="0" smtClean="0"/>
              <a:t>vandalism</a:t>
            </a:r>
          </a:p>
          <a:p>
            <a:r>
              <a:rPr lang="en-US" sz="2400" dirty="0" smtClean="0"/>
              <a:t>stumped</a:t>
            </a:r>
            <a:endParaRPr lang="en-US" sz="2400" dirty="0"/>
          </a:p>
        </p:txBody>
      </p:sp>
      <p:sp>
        <p:nvSpPr>
          <p:cNvPr id="5" name="Date Placeholder 4"/>
          <p:cNvSpPr>
            <a:spLocks noGrp="1"/>
          </p:cNvSpPr>
          <p:nvPr>
            <p:ph type="dt" sz="half" idx="10"/>
          </p:nvPr>
        </p:nvSpPr>
        <p:spPr/>
        <p:txBody>
          <a:bodyPr/>
          <a:lstStyle/>
          <a:p>
            <a:fld id="{9376069A-7748-984E-8F65-957A260C0AF8}" type="datetime1">
              <a:rPr lang="en-US" smtClean="0"/>
              <a:pPr/>
              <a:t>5/9/11</a:t>
            </a:fld>
            <a:endParaRPr lang="en-US"/>
          </a:p>
        </p:txBody>
      </p:sp>
      <p:sp>
        <p:nvSpPr>
          <p:cNvPr id="7" name="Slide Number Placeholder 6"/>
          <p:cNvSpPr>
            <a:spLocks noGrp="1"/>
          </p:cNvSpPr>
          <p:nvPr>
            <p:ph type="sldNum" sz="quarter" idx="12"/>
          </p:nvPr>
        </p:nvSpPr>
        <p:spPr/>
        <p:txBody>
          <a:bodyPr/>
          <a:lstStyle/>
          <a:p>
            <a:fld id="{D00C9C7D-DB52-4A40-B8B6-F4E6D83C13B8}" type="slidenum">
              <a:rPr lang="en-US" smtClean="0"/>
              <a:pPr/>
              <a:t>62</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heckerboard(across)">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heckerboard(across)">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checkerboard(across)">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checkerboard(across)">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the Book</a:t>
            </a:r>
            <a:br>
              <a:rPr lang="en-US" dirty="0" smtClean="0"/>
            </a:br>
            <a:r>
              <a:rPr lang="en-US" sz="2400" dirty="0" smtClean="0"/>
              <a:t>Chapter 7 (39-41)</a:t>
            </a:r>
            <a:endParaRPr lang="en-US" dirty="0"/>
          </a:p>
        </p:txBody>
      </p:sp>
      <p:sp>
        <p:nvSpPr>
          <p:cNvPr id="3" name="Content Placeholder 2"/>
          <p:cNvSpPr>
            <a:spLocks noGrp="1"/>
          </p:cNvSpPr>
          <p:nvPr>
            <p:ph idx="1"/>
          </p:nvPr>
        </p:nvSpPr>
        <p:spPr>
          <a:xfrm>
            <a:off x="457200" y="1371600"/>
            <a:ext cx="8229600" cy="4648200"/>
          </a:xfrm>
        </p:spPr>
        <p:txBody>
          <a:bodyPr/>
          <a:lstStyle/>
          <a:p>
            <a:r>
              <a:rPr lang="en-US" dirty="0" smtClean="0"/>
              <a:t>Before Reading</a:t>
            </a:r>
          </a:p>
          <a:p>
            <a:pPr lvl="1"/>
            <a:r>
              <a:rPr lang="en-US" dirty="0" smtClean="0"/>
              <a:t>Remember: </a:t>
            </a:r>
          </a:p>
          <a:p>
            <a:pPr lvl="2"/>
            <a:r>
              <a:rPr lang="en-US" dirty="0" smtClean="0"/>
              <a:t>Facts can be proven true, and are usually quite specific.</a:t>
            </a:r>
          </a:p>
          <a:p>
            <a:pPr lvl="2"/>
            <a:r>
              <a:rPr lang="en-US" dirty="0" smtClean="0"/>
              <a:t>Opinions are statements that tell a thought, feeling, or belief.  They are usually more general and often make comparisons using adjectives.</a:t>
            </a:r>
          </a:p>
          <a:p>
            <a:r>
              <a:rPr lang="en-US" dirty="0" smtClean="0"/>
              <a:t>During Reading</a:t>
            </a:r>
          </a:p>
          <a:p>
            <a:pPr lvl="1"/>
            <a:r>
              <a:rPr lang="en-US" dirty="0" smtClean="0"/>
              <a:t>What main fact is revealed on page 39 about Nick’s plan to launch his new word?</a:t>
            </a:r>
          </a:p>
          <a:p>
            <a:pPr lvl="1"/>
            <a:r>
              <a:rPr lang="en-US" dirty="0" smtClean="0"/>
              <a:t>What opinion does the author include in the first paragraph of page 39?</a:t>
            </a:r>
          </a:p>
        </p:txBody>
      </p:sp>
      <p:sp>
        <p:nvSpPr>
          <p:cNvPr id="4" name="Date Placeholder 3"/>
          <p:cNvSpPr>
            <a:spLocks noGrp="1"/>
          </p:cNvSpPr>
          <p:nvPr>
            <p:ph type="dt" sz="half" idx="10"/>
          </p:nvPr>
        </p:nvSpPr>
        <p:spPr/>
        <p:txBody>
          <a:bodyPr/>
          <a:lstStyle/>
          <a:p>
            <a:fld id="{F54F75FB-FE7E-3D40-B7C2-F75340E4B190}" type="datetime1">
              <a:rPr lang="en-US" smtClean="0"/>
              <a:pPr/>
              <a:t>5/9/11</a:t>
            </a:fld>
            <a:endParaRPr lang="en-US"/>
          </a:p>
        </p:txBody>
      </p:sp>
      <p:sp>
        <p:nvSpPr>
          <p:cNvPr id="6" name="Slide Number Placeholder 5"/>
          <p:cNvSpPr>
            <a:spLocks noGrp="1"/>
          </p:cNvSpPr>
          <p:nvPr>
            <p:ph type="sldNum" sz="quarter" idx="12"/>
          </p:nvPr>
        </p:nvSpPr>
        <p:spPr/>
        <p:txBody>
          <a:bodyPr/>
          <a:lstStyle/>
          <a:p>
            <a:fld id="{E6A55412-34E8-5641-9C4D-8FC41949B7EC}" type="slidenum">
              <a:rPr lang="en-US" smtClean="0"/>
              <a:pPr/>
              <a:t>63</a:t>
            </a:fld>
            <a:endParaRPr lang="en-US"/>
          </a:p>
        </p:txBody>
      </p:sp>
      <p:sp>
        <p:nvSpPr>
          <p:cNvPr id="7" name="TextBox 6"/>
          <p:cNvSpPr txBox="1"/>
          <p:nvPr/>
        </p:nvSpPr>
        <p:spPr>
          <a:xfrm>
            <a:off x="6553200" y="6488668"/>
            <a:ext cx="1724187" cy="369332"/>
          </a:xfrm>
          <a:prstGeom prst="rect">
            <a:avLst/>
          </a:prstGeom>
          <a:noFill/>
        </p:spPr>
        <p:txBody>
          <a:bodyPr wrap="none" rtlCol="0">
            <a:spAutoFit/>
          </a:bodyPr>
          <a:lstStyle/>
          <a:p>
            <a:r>
              <a:rPr lang="en-US" dirty="0" smtClean="0">
                <a:hlinkClick r:id="rId2" action="ppaction://hlinksldjump"/>
              </a:rPr>
              <a:t>Back to </a:t>
            </a:r>
            <a:r>
              <a:rPr lang="en-US" i="1" dirty="0" err="1" smtClean="0">
                <a:hlinkClick r:id="rId2" action="ppaction://hlinksldjump"/>
              </a:rPr>
              <a:t>Frindle</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heckerboard(across)">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checkerboard(across)">
                                      <p:cBhvr>
                                        <p:cTn id="21" dur="500"/>
                                        <p:tgtEl>
                                          <p:spTgt spid="3">
                                            <p:txEl>
                                              <p:pRg st="4" end="4"/>
                                            </p:txEl>
                                          </p:spTgt>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checkerboard(across)">
                                      <p:cBhvr>
                                        <p:cTn id="24" dur="500"/>
                                        <p:tgtEl>
                                          <p:spTgt spid="3">
                                            <p:txEl>
                                              <p:pRg st="5" end="5"/>
                                            </p:txEl>
                                          </p:spTgt>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heckerboard(across)">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heckerboard(across)">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the Book</a:t>
            </a:r>
            <a:br>
              <a:rPr lang="en-US" dirty="0" smtClean="0"/>
            </a:br>
            <a:r>
              <a:rPr lang="en-US" sz="2400" dirty="0" smtClean="0"/>
              <a:t>Chapter 8 (42-48)</a:t>
            </a:r>
            <a:endParaRPr lang="en-US" dirty="0"/>
          </a:p>
        </p:txBody>
      </p:sp>
      <p:sp>
        <p:nvSpPr>
          <p:cNvPr id="3" name="Content Placeholder 2"/>
          <p:cNvSpPr>
            <a:spLocks noGrp="1"/>
          </p:cNvSpPr>
          <p:nvPr>
            <p:ph idx="1"/>
          </p:nvPr>
        </p:nvSpPr>
        <p:spPr>
          <a:xfrm>
            <a:off x="457200" y="1371600"/>
            <a:ext cx="8229600" cy="4648200"/>
          </a:xfrm>
        </p:spPr>
        <p:txBody>
          <a:bodyPr/>
          <a:lstStyle/>
          <a:p>
            <a:r>
              <a:rPr lang="en-US" dirty="0" smtClean="0"/>
              <a:t>Before Reading</a:t>
            </a:r>
          </a:p>
          <a:p>
            <a:pPr lvl="1"/>
            <a:r>
              <a:rPr lang="en-US" dirty="0" smtClean="0"/>
              <a:t>Remember: </a:t>
            </a:r>
          </a:p>
          <a:p>
            <a:pPr lvl="2"/>
            <a:r>
              <a:rPr lang="en-US" dirty="0" smtClean="0"/>
              <a:t>Facts can be proven true, and are usually quite specific.</a:t>
            </a:r>
          </a:p>
          <a:p>
            <a:pPr lvl="2"/>
            <a:r>
              <a:rPr lang="en-US" dirty="0" smtClean="0"/>
              <a:t>Opinions are statements that tell a thought, feeling, or belief.  They are usually more general and often make comparisons using adjectives.</a:t>
            </a:r>
          </a:p>
        </p:txBody>
      </p:sp>
      <p:sp>
        <p:nvSpPr>
          <p:cNvPr id="4" name="Date Placeholder 3"/>
          <p:cNvSpPr>
            <a:spLocks noGrp="1"/>
          </p:cNvSpPr>
          <p:nvPr>
            <p:ph type="dt" sz="half" idx="10"/>
          </p:nvPr>
        </p:nvSpPr>
        <p:spPr/>
        <p:txBody>
          <a:bodyPr/>
          <a:lstStyle/>
          <a:p>
            <a:fld id="{F54F75FB-FE7E-3D40-B7C2-F75340E4B190}" type="datetime1">
              <a:rPr lang="en-US" smtClean="0"/>
              <a:pPr/>
              <a:t>5/9/11</a:t>
            </a:fld>
            <a:endParaRPr lang="en-US"/>
          </a:p>
        </p:txBody>
      </p:sp>
      <p:sp>
        <p:nvSpPr>
          <p:cNvPr id="6" name="Slide Number Placeholder 5"/>
          <p:cNvSpPr>
            <a:spLocks noGrp="1"/>
          </p:cNvSpPr>
          <p:nvPr>
            <p:ph type="sldNum" sz="quarter" idx="12"/>
          </p:nvPr>
        </p:nvSpPr>
        <p:spPr/>
        <p:txBody>
          <a:bodyPr/>
          <a:lstStyle/>
          <a:p>
            <a:fld id="{E6A55412-34E8-5641-9C4D-8FC41949B7EC}" type="slidenum">
              <a:rPr lang="en-US" smtClean="0"/>
              <a:pPr/>
              <a:t>64</a:t>
            </a:fld>
            <a:endParaRPr lang="en-US"/>
          </a:p>
        </p:txBody>
      </p:sp>
      <p:sp>
        <p:nvSpPr>
          <p:cNvPr id="7" name="TextBox 6"/>
          <p:cNvSpPr txBox="1"/>
          <p:nvPr/>
        </p:nvSpPr>
        <p:spPr>
          <a:xfrm>
            <a:off x="6553200" y="6488668"/>
            <a:ext cx="1724187" cy="369332"/>
          </a:xfrm>
          <a:prstGeom prst="rect">
            <a:avLst/>
          </a:prstGeom>
          <a:noFill/>
        </p:spPr>
        <p:txBody>
          <a:bodyPr wrap="none" rtlCol="0">
            <a:spAutoFit/>
          </a:bodyPr>
          <a:lstStyle/>
          <a:p>
            <a:r>
              <a:rPr lang="en-US" dirty="0" smtClean="0">
                <a:hlinkClick r:id="rId2" action="ppaction://hlinksldjump"/>
              </a:rPr>
              <a:t>Back to </a:t>
            </a:r>
            <a:r>
              <a:rPr lang="en-US" i="1" dirty="0" err="1" smtClean="0">
                <a:hlinkClick r:id="rId2" action="ppaction://hlinksldjump"/>
              </a:rPr>
              <a:t>Frindle</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heckerboard(across)">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heckerboard(across)">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 and Opinion</a:t>
            </a:r>
            <a:br>
              <a:rPr lang="en-US" dirty="0" smtClean="0"/>
            </a:br>
            <a:r>
              <a:rPr lang="en-US" sz="2400" dirty="0" smtClean="0"/>
              <a:t>Page (T312)</a:t>
            </a:r>
            <a:endParaRPr lang="en-US" dirty="0"/>
          </a:p>
        </p:txBody>
      </p:sp>
      <p:graphicFrame>
        <p:nvGraphicFramePr>
          <p:cNvPr id="7" name="Content Placeholder 6"/>
          <p:cNvGraphicFramePr>
            <a:graphicFrameLocks noGrp="1"/>
          </p:cNvGraphicFramePr>
          <p:nvPr>
            <p:ph idx="1"/>
          </p:nvPr>
        </p:nvGraphicFramePr>
        <p:xfrm>
          <a:off x="457200" y="1981200"/>
          <a:ext cx="8229600" cy="407924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US" dirty="0" smtClean="0">
                          <a:solidFill>
                            <a:schemeClr val="accent2">
                              <a:lumMod val="60000"/>
                              <a:lumOff val="40000"/>
                            </a:schemeClr>
                          </a:solidFill>
                        </a:rPr>
                        <a:t>Facts</a:t>
                      </a:r>
                      <a:endParaRPr lang="en-US" dirty="0">
                        <a:solidFill>
                          <a:schemeClr val="accent2">
                            <a:lumMod val="60000"/>
                            <a:lumOff val="40000"/>
                          </a:schemeClr>
                        </a:solidFill>
                      </a:endParaRPr>
                    </a:p>
                  </a:txBody>
                  <a:tcPr/>
                </a:tc>
                <a:tc>
                  <a:txBody>
                    <a:bodyPr/>
                    <a:lstStyle/>
                    <a:p>
                      <a:pPr algn="ctr"/>
                      <a:r>
                        <a:rPr lang="en-US" dirty="0" smtClean="0">
                          <a:solidFill>
                            <a:schemeClr val="accent2">
                              <a:lumMod val="60000"/>
                              <a:lumOff val="40000"/>
                            </a:schemeClr>
                          </a:solidFill>
                        </a:rPr>
                        <a:t>Opinions</a:t>
                      </a:r>
                      <a:endParaRPr lang="en-US" dirty="0">
                        <a:solidFill>
                          <a:schemeClr val="accent2">
                            <a:lumMod val="60000"/>
                            <a:lumOff val="40000"/>
                          </a:schemeClr>
                        </a:solidFill>
                      </a:endParaRPr>
                    </a:p>
                  </a:txBody>
                  <a:tcPr/>
                </a:tc>
              </a:tr>
              <a:tr h="370840">
                <a:tc>
                  <a:txBody>
                    <a:bodyPr/>
                    <a:lstStyle/>
                    <a:p>
                      <a:endParaRPr lang="en-US"/>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r>
            </a:tbl>
          </a:graphicData>
        </a:graphic>
      </p:graphicFrame>
      <p:sp>
        <p:nvSpPr>
          <p:cNvPr id="4" name="Date Placeholder 3"/>
          <p:cNvSpPr>
            <a:spLocks noGrp="1"/>
          </p:cNvSpPr>
          <p:nvPr>
            <p:ph type="dt" sz="half" idx="10"/>
          </p:nvPr>
        </p:nvSpPr>
        <p:spPr/>
        <p:txBody>
          <a:bodyPr/>
          <a:lstStyle/>
          <a:p>
            <a:fld id="{F54F75FB-FE7E-3D40-B7C2-F75340E4B190}" type="datetime1">
              <a:rPr lang="en-US" smtClean="0"/>
              <a:pPr/>
              <a:t>5/9/11</a:t>
            </a:fld>
            <a:endParaRPr lang="en-US"/>
          </a:p>
        </p:txBody>
      </p:sp>
      <p:sp>
        <p:nvSpPr>
          <p:cNvPr id="5" name="Footer Placeholder 4"/>
          <p:cNvSpPr>
            <a:spLocks noGrp="1"/>
          </p:cNvSpPr>
          <p:nvPr>
            <p:ph type="ftr" sz="quarter" idx="11"/>
          </p:nvPr>
        </p:nvSpPr>
        <p:spPr/>
        <p:txBody>
          <a:bodyPr/>
          <a:lstStyle/>
          <a:p>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fld id="{E6A55412-34E8-5641-9C4D-8FC41949B7EC}" type="slidenum">
              <a:rPr lang="en-US" smtClean="0"/>
              <a:pPr/>
              <a:t>65</a:t>
            </a:fld>
            <a:endParaRPr lang="en-US"/>
          </a:p>
        </p:txBody>
      </p:sp>
    </p:spTree>
  </p:cSld>
  <p:clrMapOvr>
    <a:masterClrMapping/>
  </p:clrMapOvr>
  <p:transition>
    <p:random/>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the Book</a:t>
            </a:r>
            <a:br>
              <a:rPr lang="en-US" dirty="0" smtClean="0"/>
            </a:br>
            <a:r>
              <a:rPr lang="en-US" sz="2400" dirty="0" smtClean="0"/>
              <a:t>Chapter 9 (49-56)</a:t>
            </a:r>
            <a:endParaRPr lang="en-US" dirty="0"/>
          </a:p>
        </p:txBody>
      </p:sp>
      <p:sp>
        <p:nvSpPr>
          <p:cNvPr id="3" name="Content Placeholder 2"/>
          <p:cNvSpPr>
            <a:spLocks noGrp="1"/>
          </p:cNvSpPr>
          <p:nvPr>
            <p:ph idx="1"/>
          </p:nvPr>
        </p:nvSpPr>
        <p:spPr>
          <a:xfrm>
            <a:off x="457200" y="1371600"/>
            <a:ext cx="8229600" cy="4648200"/>
          </a:xfrm>
        </p:spPr>
        <p:txBody>
          <a:bodyPr/>
          <a:lstStyle/>
          <a:p>
            <a:r>
              <a:rPr lang="en-US" dirty="0" smtClean="0"/>
              <a:t>Before Reading</a:t>
            </a:r>
          </a:p>
          <a:p>
            <a:pPr lvl="1"/>
            <a:r>
              <a:rPr lang="en-US" dirty="0" smtClean="0"/>
              <a:t>Remember: </a:t>
            </a:r>
          </a:p>
          <a:p>
            <a:pPr lvl="2"/>
            <a:r>
              <a:rPr lang="en-US" dirty="0" smtClean="0"/>
              <a:t>Facts can be proven true, and are usually quite specific.</a:t>
            </a:r>
          </a:p>
          <a:p>
            <a:pPr lvl="2"/>
            <a:r>
              <a:rPr lang="en-US" dirty="0" smtClean="0"/>
              <a:t>Opinions are statements that tell a thought, feeling, or belief.  They are usually more general and often make comparisons using adjectives.</a:t>
            </a:r>
          </a:p>
          <a:p>
            <a:r>
              <a:rPr lang="en-US" dirty="0" smtClean="0"/>
              <a:t>During Reading</a:t>
            </a:r>
          </a:p>
          <a:p>
            <a:pPr lvl="1"/>
            <a:r>
              <a:rPr lang="en-US" dirty="0" smtClean="0"/>
              <a:t>Which character in Chapter 7 through 9 does the most to stop the spread of </a:t>
            </a:r>
            <a:r>
              <a:rPr lang="en-US" i="1" dirty="0" err="1" smtClean="0"/>
              <a:t>frindle</a:t>
            </a:r>
            <a:r>
              <a:rPr lang="en-US" dirty="0" smtClean="0"/>
              <a:t>?</a:t>
            </a:r>
          </a:p>
          <a:p>
            <a:pPr lvl="1"/>
            <a:r>
              <a:rPr lang="en-US" dirty="0" smtClean="0"/>
              <a:t>Is your answer a fact or an opinion?  Why? </a:t>
            </a:r>
          </a:p>
        </p:txBody>
      </p:sp>
      <p:sp>
        <p:nvSpPr>
          <p:cNvPr id="4" name="Date Placeholder 3"/>
          <p:cNvSpPr>
            <a:spLocks noGrp="1"/>
          </p:cNvSpPr>
          <p:nvPr>
            <p:ph type="dt" sz="half" idx="10"/>
          </p:nvPr>
        </p:nvSpPr>
        <p:spPr/>
        <p:txBody>
          <a:bodyPr/>
          <a:lstStyle/>
          <a:p>
            <a:fld id="{F54F75FB-FE7E-3D40-B7C2-F75340E4B190}" type="datetime1">
              <a:rPr lang="en-US" smtClean="0"/>
              <a:pPr/>
              <a:t>5/9/11</a:t>
            </a:fld>
            <a:endParaRPr lang="en-US"/>
          </a:p>
        </p:txBody>
      </p:sp>
      <p:sp>
        <p:nvSpPr>
          <p:cNvPr id="6" name="Slide Number Placeholder 5"/>
          <p:cNvSpPr>
            <a:spLocks noGrp="1"/>
          </p:cNvSpPr>
          <p:nvPr>
            <p:ph type="sldNum" sz="quarter" idx="12"/>
          </p:nvPr>
        </p:nvSpPr>
        <p:spPr/>
        <p:txBody>
          <a:bodyPr/>
          <a:lstStyle/>
          <a:p>
            <a:fld id="{E6A55412-34E8-5641-9C4D-8FC41949B7EC}" type="slidenum">
              <a:rPr lang="en-US" smtClean="0"/>
              <a:pPr/>
              <a:t>66</a:t>
            </a:fld>
            <a:endParaRPr lang="en-US"/>
          </a:p>
        </p:txBody>
      </p:sp>
      <p:sp>
        <p:nvSpPr>
          <p:cNvPr id="7" name="TextBox 6"/>
          <p:cNvSpPr txBox="1"/>
          <p:nvPr/>
        </p:nvSpPr>
        <p:spPr>
          <a:xfrm>
            <a:off x="6553200" y="6488668"/>
            <a:ext cx="1724187" cy="369332"/>
          </a:xfrm>
          <a:prstGeom prst="rect">
            <a:avLst/>
          </a:prstGeom>
          <a:noFill/>
        </p:spPr>
        <p:txBody>
          <a:bodyPr wrap="none" rtlCol="0">
            <a:spAutoFit/>
          </a:bodyPr>
          <a:lstStyle/>
          <a:p>
            <a:r>
              <a:rPr lang="en-US" dirty="0" smtClean="0">
                <a:hlinkClick r:id="rId2" action="ppaction://hlinksldjump"/>
              </a:rPr>
              <a:t>Back to </a:t>
            </a:r>
            <a:r>
              <a:rPr lang="en-US" i="1" dirty="0" err="1" smtClean="0">
                <a:hlinkClick r:id="rId2" action="ppaction://hlinksldjump"/>
              </a:rPr>
              <a:t>Frindle</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heckerboard(across)">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checkerboard(across)">
                                      <p:cBhvr>
                                        <p:cTn id="21" dur="500"/>
                                        <p:tgtEl>
                                          <p:spTgt spid="3">
                                            <p:txEl>
                                              <p:pRg st="4" end="4"/>
                                            </p:txEl>
                                          </p:spTgt>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checkerboard(across)">
                                      <p:cBhvr>
                                        <p:cTn id="24" dur="500"/>
                                        <p:tgtEl>
                                          <p:spTgt spid="3">
                                            <p:txEl>
                                              <p:pRg st="5" end="5"/>
                                            </p:txEl>
                                          </p:spTgt>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heckerboard(across)">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heckerboard(across)">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Fact and Opinion</a:t>
            </a:r>
            <a:br>
              <a:rPr lang="en-US" dirty="0" smtClean="0"/>
            </a:br>
            <a:r>
              <a:rPr lang="en-US" sz="2400" dirty="0" smtClean="0"/>
              <a:t>Page (T314)</a:t>
            </a:r>
            <a:endParaRPr lang="en-US" dirty="0"/>
          </a:p>
        </p:txBody>
      </p:sp>
      <p:sp>
        <p:nvSpPr>
          <p:cNvPr id="3" name="Content Placeholder 2"/>
          <p:cNvSpPr>
            <a:spLocks noGrp="1"/>
          </p:cNvSpPr>
          <p:nvPr>
            <p:ph idx="1"/>
          </p:nvPr>
        </p:nvSpPr>
        <p:spPr/>
        <p:txBody>
          <a:bodyPr/>
          <a:lstStyle/>
          <a:p>
            <a:r>
              <a:rPr lang="en-US" dirty="0" smtClean="0"/>
              <a:t>What is the first fact found in this paragraph?</a:t>
            </a:r>
          </a:p>
          <a:p>
            <a:r>
              <a:rPr lang="en-US" dirty="0" smtClean="0"/>
              <a:t>What is one opinion found in this paragraph?  How can you tell it’s an opinion?</a:t>
            </a:r>
          </a:p>
          <a:p>
            <a:r>
              <a:rPr lang="en-US" dirty="0" smtClean="0"/>
              <a:t>How many other facts and opinions can you find on page 7?</a:t>
            </a:r>
            <a:endParaRPr lang="en-US" dirty="0"/>
          </a:p>
        </p:txBody>
      </p:sp>
      <p:sp>
        <p:nvSpPr>
          <p:cNvPr id="4" name="Date Placeholder 3"/>
          <p:cNvSpPr>
            <a:spLocks noGrp="1"/>
          </p:cNvSpPr>
          <p:nvPr>
            <p:ph type="dt" sz="half" idx="10"/>
          </p:nvPr>
        </p:nvSpPr>
        <p:spPr/>
        <p:txBody>
          <a:bodyPr/>
          <a:lstStyle/>
          <a:p>
            <a:fld id="{F54F75FB-FE7E-3D40-B7C2-F75340E4B190}" type="datetime1">
              <a:rPr lang="en-US" smtClean="0"/>
              <a:pPr/>
              <a:t>5/9/11</a:t>
            </a:fld>
            <a:endParaRPr lang="en-US"/>
          </a:p>
        </p:txBody>
      </p:sp>
      <p:sp>
        <p:nvSpPr>
          <p:cNvPr id="5" name="Footer Placeholder 4"/>
          <p:cNvSpPr>
            <a:spLocks noGrp="1"/>
          </p:cNvSpPr>
          <p:nvPr>
            <p:ph type="ftr" sz="quarter" idx="11"/>
          </p:nvPr>
        </p:nvSpPr>
        <p:spPr/>
        <p:txBody>
          <a:bodyPr/>
          <a:lstStyle/>
          <a:p>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fld id="{E6A55412-34E8-5641-9C4D-8FC41949B7EC}" type="slidenum">
              <a:rPr lang="en-US" smtClean="0"/>
              <a:pPr/>
              <a:t>67</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Connecting to the Big Idea</a:t>
            </a:r>
            <a:br>
              <a:rPr lang="en-US" dirty="0" smtClean="0"/>
            </a:br>
            <a:r>
              <a:rPr lang="en-US" sz="3000" dirty="0" smtClean="0">
                <a:solidFill>
                  <a:srgbClr val="FF0000"/>
                </a:solidFill>
              </a:rPr>
              <a:t>What can dictionaries tell us about the past?</a:t>
            </a:r>
            <a:endParaRPr lang="en-US" sz="3000" dirty="0"/>
          </a:p>
        </p:txBody>
      </p:sp>
      <p:sp>
        <p:nvSpPr>
          <p:cNvPr id="3" name="Content Placeholder 2"/>
          <p:cNvSpPr>
            <a:spLocks noGrp="1"/>
          </p:cNvSpPr>
          <p:nvPr>
            <p:ph sz="half" idx="1"/>
          </p:nvPr>
        </p:nvSpPr>
        <p:spPr/>
        <p:txBody>
          <a:bodyPr/>
          <a:lstStyle/>
          <a:p>
            <a:r>
              <a:rPr lang="en-US" sz="2200" dirty="0" smtClean="0"/>
              <a:t>In what valuable ways are dictionaries like the fossils in “Fossils” and “Trapped in Tar”?</a:t>
            </a:r>
          </a:p>
          <a:p>
            <a:r>
              <a:rPr lang="en-US" sz="2200" dirty="0" smtClean="0"/>
              <a:t>What are some things Nick learns from the dictionary that deepen his understanding of the past?</a:t>
            </a:r>
          </a:p>
          <a:p>
            <a:r>
              <a:rPr lang="en-US" sz="2200" dirty="0" smtClean="0"/>
              <a:t>How did Nick first feel about having to study the dictionary?  What value did he end up getting out of it?</a:t>
            </a:r>
          </a:p>
          <a:p>
            <a:pPr>
              <a:buNone/>
            </a:pPr>
            <a:endParaRPr lang="en-US" sz="2200" dirty="0"/>
          </a:p>
        </p:txBody>
      </p:sp>
      <p:sp>
        <p:nvSpPr>
          <p:cNvPr id="7" name="Content Placeholder 6"/>
          <p:cNvSpPr>
            <a:spLocks noGrp="1"/>
          </p:cNvSpPr>
          <p:nvPr>
            <p:ph sz="half" idx="2"/>
          </p:nvPr>
        </p:nvSpPr>
        <p:spPr/>
        <p:txBody>
          <a:bodyPr/>
          <a:lstStyle/>
          <a:p>
            <a:r>
              <a:rPr lang="en-US" sz="2400" dirty="0" smtClean="0"/>
              <a:t>Why does the dictionary always keep changing?  Why do some new words end up in the dictionary and others don’t?</a:t>
            </a:r>
          </a:p>
          <a:p>
            <a:r>
              <a:rPr lang="en-US" sz="2400" dirty="0" smtClean="0"/>
              <a:t>How would you use the dictionary to begin exploring a new subject?</a:t>
            </a:r>
            <a:endParaRPr lang="en-US" sz="2400" dirty="0"/>
          </a:p>
        </p:txBody>
      </p:sp>
      <p:sp>
        <p:nvSpPr>
          <p:cNvPr id="4" name="Date Placeholder 3"/>
          <p:cNvSpPr>
            <a:spLocks noGrp="1"/>
          </p:cNvSpPr>
          <p:nvPr>
            <p:ph type="dt" sz="half" idx="10"/>
          </p:nvPr>
        </p:nvSpPr>
        <p:spPr/>
        <p:txBody>
          <a:bodyPr/>
          <a:lstStyle/>
          <a:p>
            <a:fld id="{F54F75FB-FE7E-3D40-B7C2-F75340E4B190}" type="datetime1">
              <a:rPr lang="en-US" smtClean="0"/>
              <a:pPr/>
              <a:t>5/9/11</a:t>
            </a:fld>
            <a:endParaRPr lang="en-US"/>
          </a:p>
        </p:txBody>
      </p:sp>
      <p:sp>
        <p:nvSpPr>
          <p:cNvPr id="6" name="Slide Number Placeholder 5"/>
          <p:cNvSpPr>
            <a:spLocks noGrp="1"/>
          </p:cNvSpPr>
          <p:nvPr>
            <p:ph type="sldNum" sz="quarter" idx="12"/>
          </p:nvPr>
        </p:nvSpPr>
        <p:spPr/>
        <p:txBody>
          <a:bodyPr/>
          <a:lstStyle/>
          <a:p>
            <a:fld id="{E6A55412-34E8-5641-9C4D-8FC41949B7EC}" type="slidenum">
              <a:rPr lang="en-US" smtClean="0"/>
              <a:pPr/>
              <a:t>68</a:t>
            </a:fld>
            <a:endParaRPr lang="en-US"/>
          </a:p>
        </p:txBody>
      </p:sp>
      <p:sp>
        <p:nvSpPr>
          <p:cNvPr id="8" name="TextBox 7"/>
          <p:cNvSpPr txBox="1"/>
          <p:nvPr/>
        </p:nvSpPr>
        <p:spPr>
          <a:xfrm>
            <a:off x="6477000" y="6248400"/>
            <a:ext cx="1724187" cy="369332"/>
          </a:xfrm>
          <a:prstGeom prst="rect">
            <a:avLst/>
          </a:prstGeom>
          <a:noFill/>
        </p:spPr>
        <p:txBody>
          <a:bodyPr wrap="none" rtlCol="0">
            <a:spAutoFit/>
          </a:bodyPr>
          <a:lstStyle/>
          <a:p>
            <a:r>
              <a:rPr lang="en-US" dirty="0" smtClean="0">
                <a:hlinkClick r:id="rId2" action="ppaction://hlinksldjump"/>
              </a:rPr>
              <a:t>Back to </a:t>
            </a:r>
            <a:r>
              <a:rPr lang="en-US" i="1" dirty="0" err="1" smtClean="0">
                <a:hlinkClick r:id="rId2" action="ppaction://hlinksldjump"/>
              </a:rPr>
              <a:t>Frindle</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checkerboard(across)">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checkerboard(across)">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heckerboard(across)">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P spid="8" grpId="0"/>
    </p:bld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Skunk Scout</a:t>
            </a:r>
            <a:endParaRPr lang="en-US" dirty="0"/>
          </a:p>
        </p:txBody>
      </p:sp>
      <p:pic>
        <p:nvPicPr>
          <p:cNvPr id="8" name="Content Placeholder 7" descr="Screen shot 2011-05-09 at 12.34.34 PM.png"/>
          <p:cNvPicPr>
            <a:picLocks noGrp="1" noChangeAspect="1"/>
          </p:cNvPicPr>
          <p:nvPr>
            <p:ph sz="half" idx="1"/>
          </p:nvPr>
        </p:nvPicPr>
        <p:blipFill>
          <a:blip r:embed="rId2"/>
          <a:srcRect l="-8318" r="-8318"/>
          <a:stretch>
            <a:fillRect/>
          </a:stretch>
        </p:blipFill>
        <p:spPr/>
      </p:pic>
      <p:sp>
        <p:nvSpPr>
          <p:cNvPr id="4" name="Content Placeholder 3"/>
          <p:cNvSpPr>
            <a:spLocks noGrp="1"/>
          </p:cNvSpPr>
          <p:nvPr>
            <p:ph sz="half" idx="2"/>
          </p:nvPr>
        </p:nvSpPr>
        <p:spPr/>
        <p:txBody>
          <a:bodyPr/>
          <a:lstStyle/>
          <a:p>
            <a:r>
              <a:rPr lang="en-US" dirty="0" smtClean="0">
                <a:hlinkClick r:id="rId3" action="ppaction://hlinksldjump"/>
              </a:rPr>
              <a:t>Day 1</a:t>
            </a:r>
            <a:endParaRPr lang="en-US" dirty="0" smtClean="0"/>
          </a:p>
          <a:p>
            <a:r>
              <a:rPr lang="en-US" dirty="0" smtClean="0">
                <a:hlinkClick r:id="rId4" action="ppaction://hlinksldjump"/>
              </a:rPr>
              <a:t>Day 2</a:t>
            </a:r>
            <a:endParaRPr lang="en-US" dirty="0" smtClean="0"/>
          </a:p>
          <a:p>
            <a:r>
              <a:rPr lang="en-US" dirty="0" smtClean="0">
                <a:hlinkClick r:id="rId5" action="ppaction://hlinksldjump"/>
              </a:rPr>
              <a:t>Day 3</a:t>
            </a:r>
            <a:endParaRPr lang="en-US" dirty="0" smtClean="0"/>
          </a:p>
          <a:p>
            <a:r>
              <a:rPr lang="en-US" dirty="0" smtClean="0">
                <a:hlinkClick r:id="rId6" action="ppaction://hlinksldjump"/>
              </a:rPr>
              <a:t>Day 4</a:t>
            </a:r>
            <a:endParaRPr lang="en-US" dirty="0" smtClean="0"/>
          </a:p>
          <a:p>
            <a:r>
              <a:rPr lang="en-US" dirty="0" smtClean="0">
                <a:hlinkClick r:id="rId7" action="ppaction://hlinksldjump"/>
              </a:rPr>
              <a:t>Day 5</a:t>
            </a:r>
            <a:endParaRPr lang="en-US" dirty="0"/>
          </a:p>
        </p:txBody>
      </p:sp>
      <p:sp>
        <p:nvSpPr>
          <p:cNvPr id="5" name="Date Placeholder 4"/>
          <p:cNvSpPr>
            <a:spLocks noGrp="1"/>
          </p:cNvSpPr>
          <p:nvPr>
            <p:ph type="dt" sz="half" idx="10"/>
          </p:nvPr>
        </p:nvSpPr>
        <p:spPr/>
        <p:txBody>
          <a:bodyPr/>
          <a:lstStyle/>
          <a:p>
            <a:fld id="{47224441-0AD6-D74F-92DE-988704363F32}" type="datetime1">
              <a:rPr lang="en-US" smtClean="0"/>
              <a:pPr/>
              <a:t>5/9/11</a:t>
            </a:fld>
            <a:endParaRPr lang="en-US"/>
          </a:p>
        </p:txBody>
      </p:sp>
      <p:sp>
        <p:nvSpPr>
          <p:cNvPr id="7" name="Slide Number Placeholder 6"/>
          <p:cNvSpPr>
            <a:spLocks noGrp="1"/>
          </p:cNvSpPr>
          <p:nvPr>
            <p:ph type="sldNum" sz="quarter" idx="12"/>
          </p:nvPr>
        </p:nvSpPr>
        <p:spPr/>
        <p:txBody>
          <a:bodyPr/>
          <a:lstStyle/>
          <a:p>
            <a:fld id="{D4ADA0B0-E66A-3240-BE5A-208E4BB1F483}" type="slidenum">
              <a:rPr lang="en-US" smtClean="0"/>
              <a:pPr/>
              <a:t>69</a:t>
            </a:fld>
            <a:endParaRPr lang="en-US"/>
          </a:p>
        </p:txBody>
      </p:sp>
      <p:sp>
        <p:nvSpPr>
          <p:cNvPr id="11" name="TextBox 10"/>
          <p:cNvSpPr txBox="1"/>
          <p:nvPr/>
        </p:nvSpPr>
        <p:spPr>
          <a:xfrm>
            <a:off x="5730730" y="6443654"/>
            <a:ext cx="1796999" cy="369332"/>
          </a:xfrm>
          <a:prstGeom prst="rect">
            <a:avLst/>
          </a:prstGeom>
          <a:noFill/>
        </p:spPr>
        <p:txBody>
          <a:bodyPr wrap="none" rtlCol="0">
            <a:spAutoFit/>
          </a:bodyPr>
          <a:lstStyle/>
          <a:p>
            <a:r>
              <a:rPr lang="en-US" dirty="0" smtClean="0">
                <a:hlinkClick r:id="rId8" action="ppaction://hlinksldjump"/>
              </a:rPr>
              <a:t>Back to Week 3</a:t>
            </a:r>
            <a:endParaRPr lang="en-US" dirty="0"/>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Commas in Sentences</a:t>
            </a:r>
            <a:endParaRPr lang="en-US" dirty="0"/>
          </a:p>
        </p:txBody>
      </p:sp>
      <p:sp>
        <p:nvSpPr>
          <p:cNvPr id="3" name="Text Placeholder 2"/>
          <p:cNvSpPr>
            <a:spLocks noGrp="1"/>
          </p:cNvSpPr>
          <p:nvPr>
            <p:ph type="body" idx="1"/>
          </p:nvPr>
        </p:nvSpPr>
        <p:spPr/>
        <p:txBody>
          <a:bodyPr/>
          <a:lstStyle/>
          <a:p>
            <a:r>
              <a:rPr lang="en-US" dirty="0" smtClean="0"/>
              <a:t>Objective </a:t>
            </a:r>
            <a:endParaRPr lang="en-US" dirty="0"/>
          </a:p>
        </p:txBody>
      </p:sp>
      <p:sp>
        <p:nvSpPr>
          <p:cNvPr id="4" name="Content Placeholder 3"/>
          <p:cNvSpPr>
            <a:spLocks noGrp="1"/>
          </p:cNvSpPr>
          <p:nvPr>
            <p:ph sz="half" idx="2"/>
          </p:nvPr>
        </p:nvSpPr>
        <p:spPr/>
        <p:txBody>
          <a:bodyPr/>
          <a:lstStyle/>
          <a:p>
            <a:r>
              <a:rPr lang="en-US" dirty="0" smtClean="0"/>
              <a:t>We will use commas with introductory words and phrases.</a:t>
            </a:r>
            <a:endParaRPr lang="en-US" dirty="0"/>
          </a:p>
        </p:txBody>
      </p:sp>
      <p:sp>
        <p:nvSpPr>
          <p:cNvPr id="5" name="Text Placeholder 4"/>
          <p:cNvSpPr>
            <a:spLocks noGrp="1"/>
          </p:cNvSpPr>
          <p:nvPr>
            <p:ph type="body" sz="quarter" idx="3"/>
          </p:nvPr>
        </p:nvSpPr>
        <p:spPr/>
        <p:txBody>
          <a:bodyPr/>
          <a:lstStyle/>
          <a:p>
            <a:r>
              <a:rPr lang="en-US" dirty="0" smtClean="0"/>
              <a:t>Concept</a:t>
            </a:r>
            <a:endParaRPr lang="en-US" dirty="0"/>
          </a:p>
        </p:txBody>
      </p:sp>
      <p:sp>
        <p:nvSpPr>
          <p:cNvPr id="6" name="Content Placeholder 5"/>
          <p:cNvSpPr>
            <a:spLocks noGrp="1"/>
          </p:cNvSpPr>
          <p:nvPr>
            <p:ph sz="quarter" idx="4"/>
          </p:nvPr>
        </p:nvSpPr>
        <p:spPr/>
        <p:txBody>
          <a:bodyPr/>
          <a:lstStyle/>
          <a:p>
            <a:r>
              <a:rPr lang="en-US" u="sng" dirty="0" smtClean="0"/>
              <a:t>Introductory word</a:t>
            </a:r>
            <a:r>
              <a:rPr lang="en-US" dirty="0" smtClean="0"/>
              <a:t>: such as </a:t>
            </a:r>
            <a:r>
              <a:rPr lang="en-US" i="1" dirty="0" smtClean="0"/>
              <a:t>well, yes, no,</a:t>
            </a:r>
            <a:r>
              <a:rPr lang="en-US" dirty="0" smtClean="0"/>
              <a:t> that begins a sentence</a:t>
            </a:r>
          </a:p>
          <a:p>
            <a:pPr lvl="1"/>
            <a:r>
              <a:rPr lang="en-US" i="1" dirty="0" smtClean="0"/>
              <a:t>Yes,</a:t>
            </a:r>
            <a:r>
              <a:rPr lang="en-US" dirty="0" smtClean="0"/>
              <a:t> I do know how to solve multi-step equations.</a:t>
            </a:r>
            <a:endParaRPr lang="en-US" i="1" dirty="0" smtClean="0"/>
          </a:p>
          <a:p>
            <a:r>
              <a:rPr lang="en-US" u="sng" dirty="0" smtClean="0"/>
              <a:t>Introductory phrase</a:t>
            </a:r>
            <a:r>
              <a:rPr lang="en-US" dirty="0" smtClean="0"/>
              <a:t>: a group of words that begins a sentence</a:t>
            </a:r>
          </a:p>
          <a:p>
            <a:pPr lvl="1"/>
            <a:r>
              <a:rPr lang="en-US" i="1" dirty="0" smtClean="0"/>
              <a:t>After they are identified, </a:t>
            </a:r>
            <a:r>
              <a:rPr lang="en-US" dirty="0" smtClean="0"/>
              <a:t>fossils can by used to answer many questions.</a:t>
            </a:r>
            <a:endParaRPr lang="en-US" i="1" dirty="0"/>
          </a:p>
        </p:txBody>
      </p:sp>
      <p:sp>
        <p:nvSpPr>
          <p:cNvPr id="7" name="Date Placeholder 6"/>
          <p:cNvSpPr>
            <a:spLocks noGrp="1"/>
          </p:cNvSpPr>
          <p:nvPr>
            <p:ph type="dt" sz="half" idx="10"/>
          </p:nvPr>
        </p:nvSpPr>
        <p:spPr/>
        <p:txBody>
          <a:bodyPr/>
          <a:lstStyle/>
          <a:p>
            <a:fld id="{EC4FD10F-7522-F546-AC75-2EA927BD0CE3}" type="datetime1">
              <a:rPr lang="en-US" smtClean="0"/>
              <a:pPr/>
              <a:t>5/9/11</a:t>
            </a:fld>
            <a:endParaRPr lang="en-US"/>
          </a:p>
        </p:txBody>
      </p:sp>
      <p:sp>
        <p:nvSpPr>
          <p:cNvPr id="9" name="Slide Number Placeholder 8"/>
          <p:cNvSpPr>
            <a:spLocks noGrp="1"/>
          </p:cNvSpPr>
          <p:nvPr>
            <p:ph type="sldNum" sz="quarter" idx="12"/>
          </p:nvPr>
        </p:nvSpPr>
        <p:spPr/>
        <p:txBody>
          <a:bodyPr/>
          <a:lstStyle/>
          <a:p>
            <a:fld id="{E20765E6-AD8A-E64E-A2C6-EF848F5E2900}" type="slidenum">
              <a:rPr lang="en-US" smtClean="0"/>
              <a:pPr/>
              <a:t>7</a:t>
            </a:fld>
            <a:endParaRPr lang="en-US"/>
          </a:p>
        </p:txBody>
      </p:sp>
      <p:sp>
        <p:nvSpPr>
          <p:cNvPr id="10" name="TextBox 9"/>
          <p:cNvSpPr txBox="1"/>
          <p:nvPr/>
        </p:nvSpPr>
        <p:spPr>
          <a:xfrm>
            <a:off x="457200" y="4038600"/>
            <a:ext cx="4155054" cy="1200328"/>
          </a:xfrm>
          <a:prstGeom prst="rect">
            <a:avLst/>
          </a:prstGeom>
          <a:noFill/>
        </p:spPr>
        <p:txBody>
          <a:bodyPr wrap="square" rtlCol="0">
            <a:spAutoFit/>
          </a:bodyPr>
          <a:lstStyle/>
          <a:p>
            <a:r>
              <a:rPr lang="en-US" sz="2400" b="1" dirty="0" smtClean="0"/>
              <a:t>Importance:</a:t>
            </a:r>
            <a:r>
              <a:rPr lang="en-US" sz="2400" dirty="0" smtClean="0"/>
              <a:t>  Knowing where to place commas will improve your writing.</a:t>
            </a:r>
            <a:endParaRPr lang="en-US" sz="2400" b="1"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checkerboard(across)">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checkerboard(across)">
                                      <p:cBhvr>
                                        <p:cTn id="15" dur="500"/>
                                        <p:tgtEl>
                                          <p:spTgt spid="6">
                                            <p:txEl>
                                              <p:pRg st="2" end="2"/>
                                            </p:txEl>
                                          </p:spTgt>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checkerboard(across)">
                                      <p:cBhvr>
                                        <p:cTn id="18" dur="500"/>
                                        <p:tgtEl>
                                          <p:spTgt spid="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heckerboard(across)">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0" grpId="0"/>
    </p:bld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1</a:t>
            </a:r>
            <a:br>
              <a:rPr lang="en-US" dirty="0" smtClean="0"/>
            </a:br>
            <a:r>
              <a:rPr lang="en-US" sz="3400" dirty="0" smtClean="0"/>
              <a:t>Page T252</a:t>
            </a:r>
            <a:endParaRPr lang="en-US" dirty="0"/>
          </a:p>
        </p:txBody>
      </p:sp>
      <p:sp>
        <p:nvSpPr>
          <p:cNvPr id="3" name="Text Placeholder 2"/>
          <p:cNvSpPr>
            <a:spLocks noGrp="1"/>
          </p:cNvSpPr>
          <p:nvPr>
            <p:ph type="body" idx="1"/>
          </p:nvPr>
        </p:nvSpPr>
        <p:spPr/>
        <p:txBody>
          <a:bodyPr/>
          <a:lstStyle/>
          <a:p>
            <a:r>
              <a:rPr lang="en-US" dirty="0" smtClean="0"/>
              <a:t>Review (</a:t>
            </a:r>
            <a:r>
              <a:rPr lang="en-US" dirty="0" err="1" smtClean="0"/>
              <a:t>ch</a:t>
            </a:r>
            <a:r>
              <a:rPr lang="en-US" dirty="0" smtClean="0"/>
              <a:t>. 4-6)</a:t>
            </a:r>
            <a:endParaRPr lang="en-US" dirty="0"/>
          </a:p>
        </p:txBody>
      </p:sp>
      <p:sp>
        <p:nvSpPr>
          <p:cNvPr id="4" name="Content Placeholder 3"/>
          <p:cNvSpPr>
            <a:spLocks noGrp="1"/>
          </p:cNvSpPr>
          <p:nvPr>
            <p:ph sz="half" idx="2"/>
          </p:nvPr>
        </p:nvSpPr>
        <p:spPr/>
        <p:txBody>
          <a:bodyPr/>
          <a:lstStyle/>
          <a:p>
            <a:r>
              <a:rPr lang="en-US" dirty="0" smtClean="0"/>
              <a:t>What problems do Teddy, Bobby, and Uncle Curtis have getting to the campground and while camping?</a:t>
            </a:r>
            <a:endParaRPr lang="en-US" dirty="0"/>
          </a:p>
        </p:txBody>
      </p:sp>
      <p:sp>
        <p:nvSpPr>
          <p:cNvPr id="5" name="Text Placeholder 4"/>
          <p:cNvSpPr>
            <a:spLocks noGrp="1"/>
          </p:cNvSpPr>
          <p:nvPr>
            <p:ph type="body" sz="quarter" idx="3"/>
          </p:nvPr>
        </p:nvSpPr>
        <p:spPr/>
        <p:txBody>
          <a:bodyPr/>
          <a:lstStyle/>
          <a:p>
            <a:r>
              <a:rPr lang="en-US" dirty="0" smtClean="0"/>
              <a:t>Preview (</a:t>
            </a:r>
            <a:r>
              <a:rPr lang="en-US" dirty="0" err="1" smtClean="0"/>
              <a:t>ch</a:t>
            </a:r>
            <a:r>
              <a:rPr lang="en-US" dirty="0" smtClean="0"/>
              <a:t>. 7-10)</a:t>
            </a:r>
            <a:endParaRPr lang="en-US" dirty="0"/>
          </a:p>
        </p:txBody>
      </p:sp>
      <p:sp>
        <p:nvSpPr>
          <p:cNvPr id="6" name="Content Placeholder 5"/>
          <p:cNvSpPr>
            <a:spLocks noGrp="1"/>
          </p:cNvSpPr>
          <p:nvPr>
            <p:ph sz="quarter" idx="4"/>
          </p:nvPr>
        </p:nvSpPr>
        <p:spPr/>
        <p:txBody>
          <a:bodyPr/>
          <a:lstStyle/>
          <a:p>
            <a:r>
              <a:rPr lang="en-US" dirty="0" smtClean="0"/>
              <a:t>What do you think will happen to them next?</a:t>
            </a:r>
          </a:p>
          <a:p>
            <a:pPr lvl="1"/>
            <a:r>
              <a:rPr lang="en-US" dirty="0" smtClean="0"/>
              <a:t>What are some possible things that can go wrong on a camping trip?</a:t>
            </a:r>
            <a:endParaRPr lang="en-US" dirty="0"/>
          </a:p>
        </p:txBody>
      </p:sp>
      <p:sp>
        <p:nvSpPr>
          <p:cNvPr id="7" name="Date Placeholder 6"/>
          <p:cNvSpPr>
            <a:spLocks noGrp="1"/>
          </p:cNvSpPr>
          <p:nvPr>
            <p:ph type="dt" sz="half" idx="10"/>
          </p:nvPr>
        </p:nvSpPr>
        <p:spPr/>
        <p:txBody>
          <a:bodyPr/>
          <a:lstStyle/>
          <a:p>
            <a:fld id="{EC4FD10F-7522-F546-AC75-2EA927BD0CE3}" type="datetime1">
              <a:rPr lang="en-US" smtClean="0"/>
              <a:pPr/>
              <a:t>5/9/11</a:t>
            </a:fld>
            <a:endParaRPr lang="en-US"/>
          </a:p>
        </p:txBody>
      </p:sp>
      <p:sp>
        <p:nvSpPr>
          <p:cNvPr id="8" name="Footer Placeholder 7"/>
          <p:cNvSpPr>
            <a:spLocks noGrp="1"/>
          </p:cNvSpPr>
          <p:nvPr>
            <p:ph type="ftr" sz="quarter" idx="11"/>
          </p:nvPr>
        </p:nvSpPr>
        <p:spPr/>
        <p:txBody>
          <a:bodyPr/>
          <a:lstStyle/>
          <a:p>
            <a:r>
              <a:rPr lang="en-US" smtClean="0"/>
              <a:t>Free Template from www.brainybetty.com</a:t>
            </a:r>
            <a:endParaRPr lang="en-US"/>
          </a:p>
        </p:txBody>
      </p:sp>
      <p:sp>
        <p:nvSpPr>
          <p:cNvPr id="9" name="Slide Number Placeholder 8"/>
          <p:cNvSpPr>
            <a:spLocks noGrp="1"/>
          </p:cNvSpPr>
          <p:nvPr>
            <p:ph type="sldNum" sz="quarter" idx="12"/>
          </p:nvPr>
        </p:nvSpPr>
        <p:spPr/>
        <p:txBody>
          <a:bodyPr/>
          <a:lstStyle/>
          <a:p>
            <a:fld id="{E20765E6-AD8A-E64E-A2C6-EF848F5E2900}" type="slidenum">
              <a:rPr lang="en-US" smtClean="0"/>
              <a:pPr/>
              <a:t>70</a:t>
            </a:fld>
            <a:endParaRPr lang="en-US"/>
          </a:p>
        </p:txBody>
      </p:sp>
    </p:spTree>
  </p:cSld>
  <p:clrMapOvr>
    <a:masterClrMapping/>
  </p:clrMapOvr>
  <p:transition>
    <p:random/>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sz="half" idx="1"/>
          </p:nvPr>
        </p:nvSpPr>
        <p:spPr/>
        <p:txBody>
          <a:bodyPr/>
          <a:lstStyle/>
          <a:p>
            <a:r>
              <a:rPr lang="en-US" sz="2400" u="sng" dirty="0" smtClean="0"/>
              <a:t>Reared</a:t>
            </a:r>
            <a:r>
              <a:rPr lang="en-US" sz="2400" dirty="0" smtClean="0"/>
              <a:t>: an emotion raised up suddenly, such as fear</a:t>
            </a:r>
          </a:p>
          <a:p>
            <a:r>
              <a:rPr lang="en-US" sz="2400" u="sng" dirty="0" smtClean="0"/>
              <a:t>Decent</a:t>
            </a:r>
            <a:r>
              <a:rPr lang="en-US" sz="2400" dirty="0" smtClean="0"/>
              <a:t>: anything good and proper</a:t>
            </a:r>
          </a:p>
          <a:p>
            <a:r>
              <a:rPr lang="en-US" sz="2400" u="sng" dirty="0" smtClean="0"/>
              <a:t>Energetically</a:t>
            </a:r>
            <a:r>
              <a:rPr lang="en-US" sz="2400" dirty="0" smtClean="0"/>
              <a:t>: done with lots of force and power</a:t>
            </a:r>
          </a:p>
          <a:p>
            <a:r>
              <a:rPr lang="en-US" sz="2400" u="sng" dirty="0" smtClean="0"/>
              <a:t>Judgment</a:t>
            </a:r>
            <a:r>
              <a:rPr lang="en-US" sz="2400" dirty="0" smtClean="0"/>
              <a:t>: sound decisions</a:t>
            </a:r>
          </a:p>
          <a:p>
            <a:r>
              <a:rPr lang="en-US" sz="2400" u="sng" dirty="0" smtClean="0"/>
              <a:t>Sensation</a:t>
            </a:r>
            <a:r>
              <a:rPr lang="en-US" sz="2400" dirty="0" smtClean="0"/>
              <a:t>: power of senses, such as touch or taste</a:t>
            </a:r>
            <a:endParaRPr lang="en-US" sz="2400" u="sng" dirty="0"/>
          </a:p>
        </p:txBody>
      </p:sp>
      <p:sp>
        <p:nvSpPr>
          <p:cNvPr id="4" name="Content Placeholder 3"/>
          <p:cNvSpPr>
            <a:spLocks noGrp="1"/>
          </p:cNvSpPr>
          <p:nvPr>
            <p:ph sz="half" idx="2"/>
          </p:nvPr>
        </p:nvSpPr>
        <p:spPr/>
        <p:txBody>
          <a:bodyPr/>
          <a:lstStyle/>
          <a:p>
            <a:r>
              <a:rPr lang="en-US" sz="2400" u="sng" dirty="0" smtClean="0"/>
              <a:t>Flushed</a:t>
            </a:r>
            <a:r>
              <a:rPr lang="en-US" sz="2400" dirty="0" smtClean="0"/>
              <a:t>: when the face of skin becomes red suddenly</a:t>
            </a:r>
          </a:p>
          <a:p>
            <a:r>
              <a:rPr lang="en-US" sz="2400" u="sng" dirty="0" smtClean="0"/>
              <a:t>Cradled</a:t>
            </a:r>
            <a:r>
              <a:rPr lang="en-US" sz="2400" dirty="0" smtClean="0"/>
              <a:t>: to hold a baby gently and carefully</a:t>
            </a:r>
          </a:p>
          <a:p>
            <a:r>
              <a:rPr lang="en-US" sz="2400" u="sng" dirty="0" smtClean="0"/>
              <a:t>Contaminated</a:t>
            </a:r>
            <a:r>
              <a:rPr lang="en-US" sz="2400" dirty="0" smtClean="0"/>
              <a:t>: full of germs</a:t>
            </a:r>
          </a:p>
          <a:p>
            <a:r>
              <a:rPr lang="en-US" sz="2400" u="sng" dirty="0" smtClean="0"/>
              <a:t>Emphasis</a:t>
            </a:r>
            <a:r>
              <a:rPr lang="en-US" sz="2400" dirty="0" smtClean="0"/>
              <a:t>: to put stress or importance on a certain subject</a:t>
            </a:r>
            <a:endParaRPr lang="en-US" sz="2400" u="sng" dirty="0"/>
          </a:p>
        </p:txBody>
      </p:sp>
      <p:sp>
        <p:nvSpPr>
          <p:cNvPr id="5" name="Date Placeholder 4"/>
          <p:cNvSpPr>
            <a:spLocks noGrp="1"/>
          </p:cNvSpPr>
          <p:nvPr>
            <p:ph type="dt" sz="half" idx="10"/>
          </p:nvPr>
        </p:nvSpPr>
        <p:spPr/>
        <p:txBody>
          <a:bodyPr/>
          <a:lstStyle/>
          <a:p>
            <a:fld id="{47224441-0AD6-D74F-92DE-988704363F32}" type="datetime1">
              <a:rPr lang="en-US" smtClean="0"/>
              <a:pPr/>
              <a:t>5/9/11</a:t>
            </a:fld>
            <a:endParaRPr lang="en-US"/>
          </a:p>
        </p:txBody>
      </p:sp>
      <p:sp>
        <p:nvSpPr>
          <p:cNvPr id="7" name="Slide Number Placeholder 6"/>
          <p:cNvSpPr>
            <a:spLocks noGrp="1"/>
          </p:cNvSpPr>
          <p:nvPr>
            <p:ph type="sldNum" sz="quarter" idx="12"/>
          </p:nvPr>
        </p:nvSpPr>
        <p:spPr/>
        <p:txBody>
          <a:bodyPr/>
          <a:lstStyle/>
          <a:p>
            <a:fld id="{D4ADA0B0-E66A-3240-BE5A-208E4BB1F483}" type="slidenum">
              <a:rPr lang="en-US" smtClean="0"/>
              <a:pPr/>
              <a:t>71</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checkerboard(across)">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checkerboard(across)">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checkerboard(across)">
                                      <p:cBhvr>
                                        <p:cTn id="42" dur="500"/>
                                        <p:tgtEl>
                                          <p:spTgt spid="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Effect transition="in" filter="checkerboard(across)">
                                      <p:cBhvr>
                                        <p:cTn id="4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the Book</a:t>
            </a:r>
            <a:br>
              <a:rPr lang="en-US" dirty="0" smtClean="0"/>
            </a:br>
            <a:r>
              <a:rPr lang="en-US" sz="2400" dirty="0" smtClean="0"/>
              <a:t>Chapter 7 (75-86)</a:t>
            </a:r>
            <a:endParaRPr lang="en-US" dirty="0"/>
          </a:p>
        </p:txBody>
      </p:sp>
      <p:sp>
        <p:nvSpPr>
          <p:cNvPr id="3" name="Content Placeholder 2"/>
          <p:cNvSpPr>
            <a:spLocks noGrp="1"/>
          </p:cNvSpPr>
          <p:nvPr>
            <p:ph idx="1"/>
          </p:nvPr>
        </p:nvSpPr>
        <p:spPr/>
        <p:txBody>
          <a:bodyPr/>
          <a:lstStyle/>
          <a:p>
            <a:r>
              <a:rPr lang="en-US" dirty="0" smtClean="0"/>
              <a:t>Before Reading</a:t>
            </a:r>
          </a:p>
          <a:p>
            <a:pPr lvl="1"/>
            <a:r>
              <a:rPr lang="en-US" dirty="0" smtClean="0"/>
              <a:t>Keep the sequence of story events in your minds, and add plot details as you read.</a:t>
            </a:r>
          </a:p>
          <a:p>
            <a:pPr lvl="1"/>
            <a:r>
              <a:rPr lang="en-US" dirty="0" smtClean="0"/>
              <a:t>Add and revise your understanding about the characters and the setting.</a:t>
            </a:r>
          </a:p>
          <a:p>
            <a:r>
              <a:rPr lang="en-US" dirty="0" smtClean="0"/>
              <a:t>During Reading</a:t>
            </a:r>
          </a:p>
          <a:p>
            <a:pPr lvl="1"/>
            <a:r>
              <a:rPr lang="en-US" dirty="0" smtClean="0"/>
              <a:t>What has happened in the story so far?</a:t>
            </a:r>
            <a:endParaRPr lang="en-US" dirty="0"/>
          </a:p>
        </p:txBody>
      </p:sp>
      <p:sp>
        <p:nvSpPr>
          <p:cNvPr id="4" name="Date Placeholder 3"/>
          <p:cNvSpPr>
            <a:spLocks noGrp="1"/>
          </p:cNvSpPr>
          <p:nvPr>
            <p:ph type="dt" sz="half" idx="10"/>
          </p:nvPr>
        </p:nvSpPr>
        <p:spPr/>
        <p:txBody>
          <a:bodyPr/>
          <a:lstStyle/>
          <a:p>
            <a:fld id="{F54F75FB-FE7E-3D40-B7C2-F75340E4B190}" type="datetime1">
              <a:rPr lang="en-US" smtClean="0"/>
              <a:pPr/>
              <a:t>5/9/11</a:t>
            </a:fld>
            <a:endParaRPr lang="en-US"/>
          </a:p>
        </p:txBody>
      </p:sp>
      <p:sp>
        <p:nvSpPr>
          <p:cNvPr id="6" name="Slide Number Placeholder 5"/>
          <p:cNvSpPr>
            <a:spLocks noGrp="1"/>
          </p:cNvSpPr>
          <p:nvPr>
            <p:ph type="sldNum" sz="quarter" idx="12"/>
          </p:nvPr>
        </p:nvSpPr>
        <p:spPr/>
        <p:txBody>
          <a:bodyPr/>
          <a:lstStyle/>
          <a:p>
            <a:fld id="{E6A55412-34E8-5641-9C4D-8FC41949B7EC}" type="slidenum">
              <a:rPr lang="en-US" smtClean="0"/>
              <a:pPr/>
              <a:t>72</a:t>
            </a:fld>
            <a:endParaRPr lang="en-US"/>
          </a:p>
        </p:txBody>
      </p:sp>
      <p:sp>
        <p:nvSpPr>
          <p:cNvPr id="7" name="TextBox 6"/>
          <p:cNvSpPr txBox="1"/>
          <p:nvPr/>
        </p:nvSpPr>
        <p:spPr>
          <a:xfrm>
            <a:off x="6288315" y="6521102"/>
            <a:ext cx="2326278" cy="369332"/>
          </a:xfrm>
          <a:prstGeom prst="rect">
            <a:avLst/>
          </a:prstGeom>
          <a:noFill/>
        </p:spPr>
        <p:txBody>
          <a:bodyPr wrap="none" rtlCol="0">
            <a:spAutoFit/>
          </a:bodyPr>
          <a:lstStyle/>
          <a:p>
            <a:r>
              <a:rPr lang="en-US" dirty="0" smtClean="0">
                <a:hlinkClick r:id="rId2" action="ppaction://hlinksldjump"/>
              </a:rPr>
              <a:t>Back to </a:t>
            </a:r>
            <a:r>
              <a:rPr lang="en-US" i="1" dirty="0" smtClean="0">
                <a:hlinkClick r:id="rId2" action="ppaction://hlinksldjump"/>
              </a:rPr>
              <a:t>Skunk Scout</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checkerboard(across)">
                                      <p:cBhvr>
                                        <p:cTn id="18" dur="500"/>
                                        <p:tgtEl>
                                          <p:spTgt spid="3">
                                            <p:txEl>
                                              <p:pRg st="3" end="3"/>
                                            </p:txEl>
                                          </p:spTgt>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checkerboard(across)">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heckerboard(across)">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 we will insert words where they correctly fit the context.</a:t>
            </a:r>
            <a:endParaRPr lang="en-US" dirty="0"/>
          </a:p>
        </p:txBody>
      </p:sp>
      <p:sp>
        <p:nvSpPr>
          <p:cNvPr id="3" name="Content Placeholder 2"/>
          <p:cNvSpPr>
            <a:spLocks noGrp="1"/>
          </p:cNvSpPr>
          <p:nvPr>
            <p:ph idx="1"/>
          </p:nvPr>
        </p:nvSpPr>
        <p:spPr>
          <a:xfrm>
            <a:off x="3581400" y="0"/>
            <a:ext cx="5111750" cy="5853113"/>
          </a:xfrm>
        </p:spPr>
        <p:txBody>
          <a:bodyPr/>
          <a:lstStyle/>
          <a:p>
            <a:r>
              <a:rPr lang="en-US" sz="2000" dirty="0" smtClean="0"/>
              <a:t>Fear </a:t>
            </a:r>
            <a:r>
              <a:rPr lang="en-US" sz="2000" u="sng" dirty="0" smtClean="0"/>
              <a:t>		</a:t>
            </a:r>
            <a:r>
              <a:rPr lang="en-US" sz="2000" dirty="0" smtClean="0"/>
              <a:t>its head as I walked along the dark alley.</a:t>
            </a:r>
          </a:p>
          <a:p>
            <a:r>
              <a:rPr lang="en-US" sz="2000" dirty="0" smtClean="0"/>
              <a:t>When the baby began to cry, the mother </a:t>
            </a:r>
            <a:r>
              <a:rPr lang="en-US" sz="2000" u="sng" dirty="0" smtClean="0"/>
              <a:t>		</a:t>
            </a:r>
            <a:r>
              <a:rPr lang="en-US" sz="2000" dirty="0" smtClean="0"/>
              <a:t>him in her arms.</a:t>
            </a:r>
          </a:p>
          <a:p>
            <a:r>
              <a:rPr lang="en-US" sz="2000" dirty="0" smtClean="0"/>
              <a:t>Some teachers place more </a:t>
            </a:r>
            <a:r>
              <a:rPr lang="en-US" sz="2000" u="sng" dirty="0" smtClean="0"/>
              <a:t>		</a:t>
            </a:r>
            <a:r>
              <a:rPr lang="en-US" sz="2000" dirty="0" smtClean="0"/>
              <a:t> on homework than others.</a:t>
            </a:r>
          </a:p>
          <a:p>
            <a:r>
              <a:rPr lang="en-US" sz="2000" dirty="0" smtClean="0"/>
              <a:t>The sprinter was </a:t>
            </a:r>
            <a:r>
              <a:rPr lang="en-US" sz="2000" u="sng" dirty="0" smtClean="0"/>
              <a:t>			</a:t>
            </a:r>
            <a:r>
              <a:rPr lang="en-US" sz="2000" dirty="0" smtClean="0"/>
              <a:t> when he crossed the finish line.</a:t>
            </a:r>
          </a:p>
          <a:p>
            <a:r>
              <a:rPr lang="en-US" sz="2000" dirty="0" smtClean="0"/>
              <a:t>What </a:t>
            </a:r>
            <a:r>
              <a:rPr lang="en-US" sz="2000" u="sng" dirty="0" smtClean="0"/>
              <a:t>		</a:t>
            </a:r>
            <a:r>
              <a:rPr lang="en-US" sz="2000" dirty="0" smtClean="0"/>
              <a:t>would you make about someone who wears shorts to play in the snow?</a:t>
            </a:r>
          </a:p>
          <a:p>
            <a:r>
              <a:rPr lang="en-US" sz="2000" dirty="0" smtClean="0"/>
              <a:t>Students </a:t>
            </a:r>
            <a:r>
              <a:rPr lang="en-US" sz="2000" u="sng" dirty="0" smtClean="0"/>
              <a:t>			</a:t>
            </a:r>
            <a:r>
              <a:rPr lang="en-US" sz="2000" dirty="0" smtClean="0"/>
              <a:t> cheered for their teammates at the </a:t>
            </a:r>
            <a:r>
              <a:rPr lang="en-US" sz="2000" dirty="0" err="1" smtClean="0"/>
              <a:t>Netherton</a:t>
            </a:r>
            <a:r>
              <a:rPr lang="en-US" sz="2000" dirty="0" smtClean="0"/>
              <a:t> Relays.</a:t>
            </a:r>
          </a:p>
          <a:p>
            <a:r>
              <a:rPr lang="en-US" sz="2000" dirty="0" smtClean="0"/>
              <a:t>What actions make your friend a </a:t>
            </a:r>
            <a:r>
              <a:rPr lang="en-US" sz="2000" u="sng" dirty="0" smtClean="0"/>
              <a:t>			</a:t>
            </a:r>
            <a:r>
              <a:rPr lang="en-US" sz="2000" dirty="0" smtClean="0"/>
              <a:t> person?</a:t>
            </a:r>
          </a:p>
          <a:p>
            <a:r>
              <a:rPr lang="en-US" sz="2000" dirty="0" smtClean="0"/>
              <a:t>The river was </a:t>
            </a:r>
            <a:r>
              <a:rPr lang="en-US" sz="2000" u="sng" dirty="0" smtClean="0"/>
              <a:t>		</a:t>
            </a:r>
            <a:r>
              <a:rPr lang="en-US" sz="2000" dirty="0" smtClean="0"/>
              <a:t> with pesticides.</a:t>
            </a:r>
          </a:p>
          <a:p>
            <a:r>
              <a:rPr lang="en-US" sz="2000" dirty="0" smtClean="0"/>
              <a:t>What </a:t>
            </a:r>
            <a:r>
              <a:rPr lang="en-US" sz="2000" u="sng" dirty="0" smtClean="0"/>
              <a:t>		</a:t>
            </a:r>
            <a:r>
              <a:rPr lang="en-US" sz="2000" dirty="0" smtClean="0"/>
              <a:t> would you feel riding in a speed boat?</a:t>
            </a:r>
          </a:p>
          <a:p>
            <a:endParaRPr lang="en-US" sz="2000" dirty="0"/>
          </a:p>
        </p:txBody>
      </p:sp>
      <p:sp>
        <p:nvSpPr>
          <p:cNvPr id="4" name="Text Placeholder 3"/>
          <p:cNvSpPr>
            <a:spLocks noGrp="1"/>
          </p:cNvSpPr>
          <p:nvPr>
            <p:ph type="body" sz="half" idx="2"/>
          </p:nvPr>
        </p:nvSpPr>
        <p:spPr/>
        <p:txBody>
          <a:bodyPr/>
          <a:lstStyle/>
          <a:p>
            <a:r>
              <a:rPr lang="en-US" sz="2400" dirty="0" smtClean="0"/>
              <a:t>r</a:t>
            </a:r>
            <a:r>
              <a:rPr lang="en-US" sz="2400" dirty="0" smtClean="0"/>
              <a:t>eared</a:t>
            </a:r>
          </a:p>
          <a:p>
            <a:r>
              <a:rPr lang="en-US" sz="2400" dirty="0" smtClean="0"/>
              <a:t>d</a:t>
            </a:r>
            <a:r>
              <a:rPr lang="en-US" sz="2400" dirty="0" smtClean="0"/>
              <a:t>ecent</a:t>
            </a:r>
          </a:p>
          <a:p>
            <a:r>
              <a:rPr lang="en-US" sz="2400" dirty="0" smtClean="0"/>
              <a:t>e</a:t>
            </a:r>
            <a:r>
              <a:rPr lang="en-US" sz="2400" dirty="0" smtClean="0"/>
              <a:t>nergetically</a:t>
            </a:r>
          </a:p>
          <a:p>
            <a:r>
              <a:rPr lang="en-US" sz="2400" dirty="0" smtClean="0"/>
              <a:t>j</a:t>
            </a:r>
            <a:r>
              <a:rPr lang="en-US" sz="2400" dirty="0" smtClean="0"/>
              <a:t>udgment</a:t>
            </a:r>
          </a:p>
          <a:p>
            <a:r>
              <a:rPr lang="en-US" sz="2400" dirty="0" smtClean="0"/>
              <a:t>s</a:t>
            </a:r>
            <a:r>
              <a:rPr lang="en-US" sz="2400" dirty="0" smtClean="0"/>
              <a:t>ensation</a:t>
            </a:r>
          </a:p>
          <a:p>
            <a:r>
              <a:rPr lang="en-US" sz="2400" dirty="0" smtClean="0"/>
              <a:t>f</a:t>
            </a:r>
            <a:r>
              <a:rPr lang="en-US" sz="2400" dirty="0" smtClean="0"/>
              <a:t>lushed</a:t>
            </a:r>
          </a:p>
          <a:p>
            <a:r>
              <a:rPr lang="en-US" sz="2400" dirty="0" smtClean="0"/>
              <a:t>c</a:t>
            </a:r>
            <a:r>
              <a:rPr lang="en-US" sz="2400" dirty="0" smtClean="0"/>
              <a:t>radled</a:t>
            </a:r>
          </a:p>
          <a:p>
            <a:r>
              <a:rPr lang="en-US" sz="2400" dirty="0" smtClean="0"/>
              <a:t>c</a:t>
            </a:r>
            <a:r>
              <a:rPr lang="en-US" sz="2400" dirty="0" smtClean="0"/>
              <a:t>ontaminated</a:t>
            </a:r>
          </a:p>
          <a:p>
            <a:r>
              <a:rPr lang="en-US" sz="2400" dirty="0" smtClean="0"/>
              <a:t>emphasis</a:t>
            </a:r>
            <a:endParaRPr lang="en-US" sz="2400" dirty="0"/>
          </a:p>
        </p:txBody>
      </p:sp>
      <p:sp>
        <p:nvSpPr>
          <p:cNvPr id="5" name="Date Placeholder 4"/>
          <p:cNvSpPr>
            <a:spLocks noGrp="1"/>
          </p:cNvSpPr>
          <p:nvPr>
            <p:ph type="dt" sz="half" idx="10"/>
          </p:nvPr>
        </p:nvSpPr>
        <p:spPr/>
        <p:txBody>
          <a:bodyPr/>
          <a:lstStyle/>
          <a:p>
            <a:fld id="{9376069A-7748-984E-8F65-957A260C0AF8}" type="datetime1">
              <a:rPr lang="en-US" smtClean="0"/>
              <a:pPr/>
              <a:t>5/9/11</a:t>
            </a:fld>
            <a:endParaRPr lang="en-US"/>
          </a:p>
        </p:txBody>
      </p:sp>
      <p:sp>
        <p:nvSpPr>
          <p:cNvPr id="7" name="Slide Number Placeholder 6"/>
          <p:cNvSpPr>
            <a:spLocks noGrp="1"/>
          </p:cNvSpPr>
          <p:nvPr>
            <p:ph type="sldNum" sz="quarter" idx="12"/>
          </p:nvPr>
        </p:nvSpPr>
        <p:spPr/>
        <p:txBody>
          <a:bodyPr/>
          <a:lstStyle/>
          <a:p>
            <a:fld id="{D00C9C7D-DB52-4A40-B8B6-F4E6D83C13B8}" type="slidenum">
              <a:rPr lang="en-US" smtClean="0"/>
              <a:pPr/>
              <a:t>73</a:t>
            </a:fld>
            <a:endParaRPr lang="en-US"/>
          </a:p>
        </p:txBody>
      </p:sp>
    </p:spTree>
  </p:cSld>
  <p:clrMapOvr>
    <a:masterClrMapping/>
  </p:clrMapOvr>
  <p:transition>
    <p:random/>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the Book</a:t>
            </a:r>
            <a:br>
              <a:rPr lang="en-US" dirty="0" smtClean="0"/>
            </a:br>
            <a:r>
              <a:rPr lang="en-US" sz="2400" dirty="0" smtClean="0"/>
              <a:t>Chapter 8 </a:t>
            </a:r>
            <a:endParaRPr lang="en-US" dirty="0"/>
          </a:p>
        </p:txBody>
      </p:sp>
      <p:sp>
        <p:nvSpPr>
          <p:cNvPr id="3" name="Content Placeholder 2"/>
          <p:cNvSpPr>
            <a:spLocks noGrp="1"/>
          </p:cNvSpPr>
          <p:nvPr>
            <p:ph idx="1"/>
          </p:nvPr>
        </p:nvSpPr>
        <p:spPr/>
        <p:txBody>
          <a:bodyPr/>
          <a:lstStyle/>
          <a:p>
            <a:r>
              <a:rPr lang="en-US" dirty="0" smtClean="0"/>
              <a:t>Before </a:t>
            </a:r>
            <a:r>
              <a:rPr lang="en-US" dirty="0" smtClean="0"/>
              <a:t>Reading</a:t>
            </a:r>
          </a:p>
          <a:p>
            <a:pPr lvl="1"/>
            <a:r>
              <a:rPr lang="en-US" dirty="0" smtClean="0"/>
              <a:t>Keep the sequence of story events in your minds, and add plot details as you read.</a:t>
            </a:r>
          </a:p>
          <a:p>
            <a:pPr lvl="1"/>
            <a:r>
              <a:rPr lang="en-US" dirty="0" smtClean="0"/>
              <a:t>Add and revise your understanding about the characters and the setting</a:t>
            </a:r>
            <a:endParaRPr lang="en-US" dirty="0" smtClean="0"/>
          </a:p>
          <a:p>
            <a:r>
              <a:rPr lang="en-US" dirty="0" smtClean="0"/>
              <a:t>During Reading</a:t>
            </a:r>
          </a:p>
          <a:p>
            <a:pPr lvl="1"/>
            <a:r>
              <a:rPr lang="en-US" dirty="0" smtClean="0"/>
              <a:t>How does Teddy feel about the beans on buns he eats, and how does this change the way he feels?</a:t>
            </a:r>
            <a:endParaRPr lang="en-US" dirty="0"/>
          </a:p>
        </p:txBody>
      </p:sp>
      <p:sp>
        <p:nvSpPr>
          <p:cNvPr id="4" name="Date Placeholder 3"/>
          <p:cNvSpPr>
            <a:spLocks noGrp="1"/>
          </p:cNvSpPr>
          <p:nvPr>
            <p:ph type="dt" sz="half" idx="10"/>
          </p:nvPr>
        </p:nvSpPr>
        <p:spPr/>
        <p:txBody>
          <a:bodyPr/>
          <a:lstStyle/>
          <a:p>
            <a:fld id="{F54F75FB-FE7E-3D40-B7C2-F75340E4B190}" type="datetime1">
              <a:rPr lang="en-US" smtClean="0"/>
              <a:pPr/>
              <a:t>5/9/11</a:t>
            </a:fld>
            <a:endParaRPr lang="en-US"/>
          </a:p>
        </p:txBody>
      </p:sp>
      <p:sp>
        <p:nvSpPr>
          <p:cNvPr id="6" name="Slide Number Placeholder 5"/>
          <p:cNvSpPr>
            <a:spLocks noGrp="1"/>
          </p:cNvSpPr>
          <p:nvPr>
            <p:ph type="sldNum" sz="quarter" idx="12"/>
          </p:nvPr>
        </p:nvSpPr>
        <p:spPr/>
        <p:txBody>
          <a:bodyPr/>
          <a:lstStyle/>
          <a:p>
            <a:fld id="{E6A55412-34E8-5641-9C4D-8FC41949B7EC}" type="slidenum">
              <a:rPr lang="en-US" smtClean="0"/>
              <a:pPr/>
              <a:t>74</a:t>
            </a:fld>
            <a:endParaRPr lang="en-US"/>
          </a:p>
        </p:txBody>
      </p:sp>
      <p:sp>
        <p:nvSpPr>
          <p:cNvPr id="7" name="TextBox 6"/>
          <p:cNvSpPr txBox="1"/>
          <p:nvPr/>
        </p:nvSpPr>
        <p:spPr>
          <a:xfrm>
            <a:off x="5943600" y="6248400"/>
            <a:ext cx="2326278" cy="369332"/>
          </a:xfrm>
          <a:prstGeom prst="rect">
            <a:avLst/>
          </a:prstGeom>
          <a:noFill/>
        </p:spPr>
        <p:txBody>
          <a:bodyPr wrap="none" rtlCol="0">
            <a:spAutoFit/>
          </a:bodyPr>
          <a:lstStyle/>
          <a:p>
            <a:r>
              <a:rPr lang="en-US" dirty="0" smtClean="0">
                <a:hlinkClick r:id="rId2" action="ppaction://hlinksldjump"/>
              </a:rPr>
              <a:t>Back to </a:t>
            </a:r>
            <a:r>
              <a:rPr lang="en-US" i="1" dirty="0" smtClean="0">
                <a:hlinkClick r:id="rId2" action="ppaction://hlinksldjump"/>
              </a:rPr>
              <a:t>Skunk Scout</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the Book</a:t>
            </a:r>
            <a:br>
              <a:rPr lang="en-US" dirty="0" smtClean="0"/>
            </a:br>
            <a:r>
              <a:rPr lang="en-US" sz="2400" dirty="0" smtClean="0"/>
              <a:t>Chapter 9 </a:t>
            </a:r>
            <a:endParaRPr lang="en-US" dirty="0"/>
          </a:p>
        </p:txBody>
      </p:sp>
      <p:sp>
        <p:nvSpPr>
          <p:cNvPr id="3" name="Content Placeholder 2"/>
          <p:cNvSpPr>
            <a:spLocks noGrp="1"/>
          </p:cNvSpPr>
          <p:nvPr>
            <p:ph idx="1"/>
          </p:nvPr>
        </p:nvSpPr>
        <p:spPr/>
        <p:txBody>
          <a:bodyPr/>
          <a:lstStyle/>
          <a:p>
            <a:r>
              <a:rPr lang="en-US" dirty="0" smtClean="0"/>
              <a:t>Before </a:t>
            </a:r>
            <a:r>
              <a:rPr lang="en-US" dirty="0" smtClean="0"/>
              <a:t>Reading</a:t>
            </a:r>
          </a:p>
          <a:p>
            <a:pPr lvl="1"/>
            <a:r>
              <a:rPr lang="en-US" dirty="0" smtClean="0"/>
              <a:t>Keep the sequence of story events in your minds, and add plot details as you read.</a:t>
            </a:r>
          </a:p>
          <a:p>
            <a:pPr lvl="1"/>
            <a:r>
              <a:rPr lang="en-US" dirty="0" smtClean="0"/>
              <a:t>Add and revise your understanding about the characters and the setting</a:t>
            </a:r>
            <a:endParaRPr lang="en-US" dirty="0" smtClean="0"/>
          </a:p>
          <a:p>
            <a:r>
              <a:rPr lang="en-US" dirty="0" smtClean="0"/>
              <a:t>During Reading</a:t>
            </a:r>
          </a:p>
          <a:p>
            <a:pPr lvl="1"/>
            <a:r>
              <a:rPr lang="en-US" dirty="0" smtClean="0"/>
              <a:t>Bobby has said it’s a scientific fact that it never rains in June, and then it rains.  What question might you ask now that will help you understand what happened?</a:t>
            </a:r>
            <a:endParaRPr lang="en-US" dirty="0"/>
          </a:p>
        </p:txBody>
      </p:sp>
      <p:sp>
        <p:nvSpPr>
          <p:cNvPr id="4" name="Date Placeholder 3"/>
          <p:cNvSpPr>
            <a:spLocks noGrp="1"/>
          </p:cNvSpPr>
          <p:nvPr>
            <p:ph type="dt" sz="half" idx="10"/>
          </p:nvPr>
        </p:nvSpPr>
        <p:spPr/>
        <p:txBody>
          <a:bodyPr/>
          <a:lstStyle/>
          <a:p>
            <a:fld id="{F54F75FB-FE7E-3D40-B7C2-F75340E4B190}" type="datetime1">
              <a:rPr lang="en-US" smtClean="0"/>
              <a:pPr/>
              <a:t>5/9/11</a:t>
            </a:fld>
            <a:endParaRPr lang="en-US"/>
          </a:p>
        </p:txBody>
      </p:sp>
      <p:sp>
        <p:nvSpPr>
          <p:cNvPr id="6" name="Slide Number Placeholder 5"/>
          <p:cNvSpPr>
            <a:spLocks noGrp="1"/>
          </p:cNvSpPr>
          <p:nvPr>
            <p:ph type="sldNum" sz="quarter" idx="12"/>
          </p:nvPr>
        </p:nvSpPr>
        <p:spPr/>
        <p:txBody>
          <a:bodyPr/>
          <a:lstStyle/>
          <a:p>
            <a:fld id="{E6A55412-34E8-5641-9C4D-8FC41949B7EC}" type="slidenum">
              <a:rPr lang="en-US" smtClean="0"/>
              <a:pPr/>
              <a:t>75</a:t>
            </a:fld>
            <a:endParaRPr lang="en-US"/>
          </a:p>
        </p:txBody>
      </p:sp>
      <p:sp>
        <p:nvSpPr>
          <p:cNvPr id="7" name="TextBox 6"/>
          <p:cNvSpPr txBox="1"/>
          <p:nvPr/>
        </p:nvSpPr>
        <p:spPr>
          <a:xfrm>
            <a:off x="5943600" y="6248400"/>
            <a:ext cx="2326278" cy="369332"/>
          </a:xfrm>
          <a:prstGeom prst="rect">
            <a:avLst/>
          </a:prstGeom>
          <a:noFill/>
        </p:spPr>
        <p:txBody>
          <a:bodyPr wrap="none" rtlCol="0">
            <a:spAutoFit/>
          </a:bodyPr>
          <a:lstStyle/>
          <a:p>
            <a:r>
              <a:rPr lang="en-US" dirty="0" smtClean="0">
                <a:hlinkClick r:id="rId2" action="ppaction://hlinksldjump"/>
              </a:rPr>
              <a:t>Back to </a:t>
            </a:r>
            <a:r>
              <a:rPr lang="en-US" i="1" dirty="0" smtClean="0">
                <a:hlinkClick r:id="rId2" action="ppaction://hlinksldjump"/>
              </a:rPr>
              <a:t>Skunk Scout</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Story Structure; Plot</a:t>
            </a:r>
            <a:br>
              <a:rPr lang="en-US" dirty="0" smtClean="0"/>
            </a:br>
            <a:r>
              <a:rPr lang="en-US" sz="2400" dirty="0" smtClean="0"/>
              <a:t>Page T256</a:t>
            </a:r>
            <a:endParaRPr lang="en-US" dirty="0"/>
          </a:p>
        </p:txBody>
      </p:sp>
      <p:graphicFrame>
        <p:nvGraphicFramePr>
          <p:cNvPr id="7" name="Content Placeholder 6"/>
          <p:cNvGraphicFramePr>
            <a:graphicFrameLocks noGrp="1"/>
          </p:cNvGraphicFramePr>
          <p:nvPr>
            <p:ph idx="1"/>
          </p:nvPr>
        </p:nvGraphicFramePr>
        <p:xfrm>
          <a:off x="457200" y="1600200"/>
          <a:ext cx="8229600" cy="46482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F54F75FB-FE7E-3D40-B7C2-F75340E4B190}" type="datetime1">
              <a:rPr lang="en-US" smtClean="0"/>
              <a:pPr/>
              <a:t>5/9/11</a:t>
            </a:fld>
            <a:endParaRPr lang="en-US"/>
          </a:p>
        </p:txBody>
      </p:sp>
      <p:sp>
        <p:nvSpPr>
          <p:cNvPr id="6" name="Slide Number Placeholder 5"/>
          <p:cNvSpPr>
            <a:spLocks noGrp="1"/>
          </p:cNvSpPr>
          <p:nvPr>
            <p:ph type="sldNum" sz="quarter" idx="12"/>
          </p:nvPr>
        </p:nvSpPr>
        <p:spPr/>
        <p:txBody>
          <a:bodyPr/>
          <a:lstStyle/>
          <a:p>
            <a:fld id="{E6A55412-34E8-5641-9C4D-8FC41949B7EC}" type="slidenum">
              <a:rPr lang="en-US" smtClean="0"/>
              <a:pPr/>
              <a:t>76</a:t>
            </a:fld>
            <a:endParaRPr lang="en-US"/>
          </a:p>
        </p:txBody>
      </p:sp>
    </p:spTree>
  </p:cSld>
  <p:clrMapOvr>
    <a:masterClrMapping/>
  </p:clrMapOvr>
  <p:transition>
    <p:random/>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the Book</a:t>
            </a:r>
            <a:br>
              <a:rPr lang="en-US" dirty="0" smtClean="0"/>
            </a:br>
            <a:r>
              <a:rPr lang="en-US" sz="3400" dirty="0" smtClean="0"/>
              <a:t>Chapter 10</a:t>
            </a:r>
            <a:endParaRPr lang="en-US" dirty="0"/>
          </a:p>
        </p:txBody>
      </p:sp>
      <p:sp>
        <p:nvSpPr>
          <p:cNvPr id="3" name="Content Placeholder 2"/>
          <p:cNvSpPr>
            <a:spLocks noGrp="1"/>
          </p:cNvSpPr>
          <p:nvPr>
            <p:ph idx="1"/>
          </p:nvPr>
        </p:nvSpPr>
        <p:spPr/>
        <p:txBody>
          <a:bodyPr/>
          <a:lstStyle/>
          <a:p>
            <a:r>
              <a:rPr lang="en-US" dirty="0" smtClean="0"/>
              <a:t>Before </a:t>
            </a:r>
            <a:r>
              <a:rPr lang="en-US" dirty="0" smtClean="0"/>
              <a:t>Reading</a:t>
            </a:r>
          </a:p>
          <a:p>
            <a:pPr lvl="1"/>
            <a:r>
              <a:rPr lang="en-US" dirty="0" smtClean="0"/>
              <a:t>Keep the sequence of story events in your minds, and add plot details as you read.</a:t>
            </a:r>
          </a:p>
          <a:p>
            <a:pPr lvl="1"/>
            <a:r>
              <a:rPr lang="en-US" dirty="0" smtClean="0"/>
              <a:t>Add and revise your understanding about the characters and the </a:t>
            </a:r>
            <a:r>
              <a:rPr lang="en-US" dirty="0" smtClean="0"/>
              <a:t>setting</a:t>
            </a:r>
          </a:p>
          <a:p>
            <a:r>
              <a:rPr lang="en-US" dirty="0" smtClean="0"/>
              <a:t>During Reading</a:t>
            </a:r>
          </a:p>
          <a:p>
            <a:pPr lvl="1"/>
            <a:r>
              <a:rPr lang="en-US" dirty="0" smtClean="0"/>
              <a:t>Review the last few paragraphs of chapter 10.  What made the noise?  What might happen next?</a:t>
            </a:r>
          </a:p>
          <a:p>
            <a:pPr>
              <a:buNone/>
            </a:pPr>
            <a:endParaRPr lang="en-US" dirty="0"/>
          </a:p>
        </p:txBody>
      </p:sp>
      <p:sp>
        <p:nvSpPr>
          <p:cNvPr id="4" name="Date Placeholder 3"/>
          <p:cNvSpPr>
            <a:spLocks noGrp="1"/>
          </p:cNvSpPr>
          <p:nvPr>
            <p:ph type="dt" sz="half" idx="10"/>
          </p:nvPr>
        </p:nvSpPr>
        <p:spPr/>
        <p:txBody>
          <a:bodyPr/>
          <a:lstStyle/>
          <a:p>
            <a:fld id="{F54F75FB-FE7E-3D40-B7C2-F75340E4B190}" type="datetime1">
              <a:rPr lang="en-US" smtClean="0"/>
              <a:pPr/>
              <a:t>5/9/11</a:t>
            </a:fld>
            <a:endParaRPr lang="en-US"/>
          </a:p>
        </p:txBody>
      </p:sp>
      <p:sp>
        <p:nvSpPr>
          <p:cNvPr id="6" name="Slide Number Placeholder 5"/>
          <p:cNvSpPr>
            <a:spLocks noGrp="1"/>
          </p:cNvSpPr>
          <p:nvPr>
            <p:ph type="sldNum" sz="quarter" idx="12"/>
          </p:nvPr>
        </p:nvSpPr>
        <p:spPr/>
        <p:txBody>
          <a:bodyPr/>
          <a:lstStyle/>
          <a:p>
            <a:fld id="{E6A55412-34E8-5641-9C4D-8FC41949B7EC}" type="slidenum">
              <a:rPr lang="en-US" smtClean="0"/>
              <a:pPr/>
              <a:t>77</a:t>
            </a:fld>
            <a:endParaRPr lang="en-US"/>
          </a:p>
        </p:txBody>
      </p:sp>
      <p:sp>
        <p:nvSpPr>
          <p:cNvPr id="7" name="TextBox 6"/>
          <p:cNvSpPr txBox="1"/>
          <p:nvPr/>
        </p:nvSpPr>
        <p:spPr>
          <a:xfrm>
            <a:off x="6019800" y="6488668"/>
            <a:ext cx="2358092" cy="369332"/>
          </a:xfrm>
          <a:prstGeom prst="rect">
            <a:avLst/>
          </a:prstGeom>
          <a:noFill/>
        </p:spPr>
        <p:txBody>
          <a:bodyPr wrap="none" rtlCol="0">
            <a:spAutoFit/>
          </a:bodyPr>
          <a:lstStyle/>
          <a:p>
            <a:r>
              <a:rPr lang="en-US" dirty="0" smtClean="0">
                <a:hlinkClick r:id="rId2" action="ppaction://hlinksldjump"/>
              </a:rPr>
              <a:t>Back to </a:t>
            </a:r>
            <a:r>
              <a:rPr lang="en-US" i="1" dirty="0" smtClean="0">
                <a:hlinkClick r:id="rId2" action="ppaction://hlinksldjump"/>
              </a:rPr>
              <a:t>Skunk Scout</a:t>
            </a:r>
            <a:endParaRPr lang="en-US" i="1" dirty="0"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Story Structure</a:t>
            </a:r>
            <a:br>
              <a:rPr lang="en-US" dirty="0" smtClean="0"/>
            </a:br>
            <a:r>
              <a:rPr lang="en-US" sz="2400" dirty="0" smtClean="0"/>
              <a:t>Page T258</a:t>
            </a:r>
            <a:endParaRPr lang="en-US" dirty="0"/>
          </a:p>
        </p:txBody>
      </p:sp>
      <p:sp>
        <p:nvSpPr>
          <p:cNvPr id="3" name="Content Placeholder 2"/>
          <p:cNvSpPr>
            <a:spLocks noGrp="1"/>
          </p:cNvSpPr>
          <p:nvPr>
            <p:ph idx="1"/>
          </p:nvPr>
        </p:nvSpPr>
        <p:spPr/>
        <p:txBody>
          <a:bodyPr/>
          <a:lstStyle/>
          <a:p>
            <a:r>
              <a:rPr lang="en-US" dirty="0" smtClean="0"/>
              <a:t>How do you know that Teddy has a conscience?  </a:t>
            </a:r>
          </a:p>
          <a:p>
            <a:pPr lvl="1"/>
            <a:r>
              <a:rPr lang="en-US" dirty="0" smtClean="0"/>
              <a:t>How does he feel about the hot dogs and hamburgers that won’t thaw?</a:t>
            </a:r>
          </a:p>
          <a:p>
            <a:r>
              <a:rPr lang="en-US" dirty="0" smtClean="0"/>
              <a:t>What problem does Teddy face inside himself about who he is and what he can do with his life?</a:t>
            </a:r>
          </a:p>
          <a:p>
            <a:r>
              <a:rPr lang="en-US" dirty="0" smtClean="0"/>
              <a:t>Why do you think Teddy doesn’t just give up and ask Uncle Curtis to take him home?</a:t>
            </a:r>
            <a:endParaRPr lang="en-US" dirty="0"/>
          </a:p>
        </p:txBody>
      </p:sp>
      <p:sp>
        <p:nvSpPr>
          <p:cNvPr id="4" name="Date Placeholder 3"/>
          <p:cNvSpPr>
            <a:spLocks noGrp="1"/>
          </p:cNvSpPr>
          <p:nvPr>
            <p:ph type="dt" sz="half" idx="10"/>
          </p:nvPr>
        </p:nvSpPr>
        <p:spPr/>
        <p:txBody>
          <a:bodyPr/>
          <a:lstStyle/>
          <a:p>
            <a:fld id="{F54F75FB-FE7E-3D40-B7C2-F75340E4B190}" type="datetime1">
              <a:rPr lang="en-US" smtClean="0"/>
              <a:pPr/>
              <a:t>5/9/11</a:t>
            </a:fld>
            <a:endParaRPr lang="en-US"/>
          </a:p>
        </p:txBody>
      </p:sp>
      <p:sp>
        <p:nvSpPr>
          <p:cNvPr id="5" name="Footer Placeholder 4"/>
          <p:cNvSpPr>
            <a:spLocks noGrp="1"/>
          </p:cNvSpPr>
          <p:nvPr>
            <p:ph type="ftr" sz="quarter" idx="11"/>
          </p:nvPr>
        </p:nvSpPr>
        <p:spPr/>
        <p:txBody>
          <a:bodyPr/>
          <a:lstStyle/>
          <a:p>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fld id="{E6A55412-34E8-5641-9C4D-8FC41949B7EC}" type="slidenum">
              <a:rPr lang="en-US" smtClean="0"/>
              <a:pPr/>
              <a:t>78</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heckerboard(across)">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Connecting to the Big Idea</a:t>
            </a:r>
            <a:br>
              <a:rPr lang="en-US" dirty="0" smtClean="0"/>
            </a:br>
            <a:r>
              <a:rPr lang="en-US" sz="3000" dirty="0" smtClean="0">
                <a:solidFill>
                  <a:srgbClr val="FF0000"/>
                </a:solidFill>
              </a:rPr>
              <a:t>What can fossils tell us about the past?</a:t>
            </a:r>
            <a:endParaRPr lang="en-US" dirty="0"/>
          </a:p>
        </p:txBody>
      </p:sp>
      <p:sp>
        <p:nvSpPr>
          <p:cNvPr id="3" name="Content Placeholder 2"/>
          <p:cNvSpPr>
            <a:spLocks noGrp="1"/>
          </p:cNvSpPr>
          <p:nvPr>
            <p:ph sz="half" idx="1"/>
          </p:nvPr>
        </p:nvSpPr>
        <p:spPr/>
        <p:txBody>
          <a:bodyPr/>
          <a:lstStyle/>
          <a:p>
            <a:r>
              <a:rPr lang="en-US" dirty="0" smtClean="0"/>
              <a:t>How does Teddy’s attitude toward nature compare to Jared Post’s or Mary </a:t>
            </a:r>
            <a:r>
              <a:rPr lang="en-US" dirty="0" err="1" smtClean="0"/>
              <a:t>Anning’s</a:t>
            </a:r>
            <a:r>
              <a:rPr lang="en-US" dirty="0" smtClean="0"/>
              <a:t> attitude?</a:t>
            </a:r>
          </a:p>
          <a:p>
            <a:r>
              <a:rPr lang="en-US" dirty="0" smtClean="0"/>
              <a:t>Would Bobby or Teddy more likely be friends with Jared of Mary?  Why do you think so?</a:t>
            </a:r>
            <a:endParaRPr lang="en-US" dirty="0"/>
          </a:p>
        </p:txBody>
      </p:sp>
      <p:sp>
        <p:nvSpPr>
          <p:cNvPr id="4" name="Content Placeholder 3"/>
          <p:cNvSpPr>
            <a:spLocks noGrp="1"/>
          </p:cNvSpPr>
          <p:nvPr>
            <p:ph sz="half" idx="2"/>
          </p:nvPr>
        </p:nvSpPr>
        <p:spPr/>
        <p:txBody>
          <a:bodyPr/>
          <a:lstStyle/>
          <a:p>
            <a:r>
              <a:rPr lang="en-US" dirty="0" smtClean="0"/>
              <a:t>How might challenging yourself to try new things change the person you are?</a:t>
            </a:r>
          </a:p>
          <a:p>
            <a:r>
              <a:rPr lang="en-US" dirty="0" smtClean="0"/>
              <a:t>In what ways is a person who has explored and discovered new things better off?</a:t>
            </a:r>
            <a:endParaRPr lang="en-US" dirty="0"/>
          </a:p>
        </p:txBody>
      </p:sp>
      <p:sp>
        <p:nvSpPr>
          <p:cNvPr id="5" name="Date Placeholder 4"/>
          <p:cNvSpPr>
            <a:spLocks noGrp="1"/>
          </p:cNvSpPr>
          <p:nvPr>
            <p:ph type="dt" sz="half" idx="10"/>
          </p:nvPr>
        </p:nvSpPr>
        <p:spPr/>
        <p:txBody>
          <a:bodyPr/>
          <a:lstStyle/>
          <a:p>
            <a:fld id="{47224441-0AD6-D74F-92DE-988704363F32}" type="datetime1">
              <a:rPr lang="en-US" smtClean="0"/>
              <a:pPr/>
              <a:t>5/9/11</a:t>
            </a:fld>
            <a:endParaRPr lang="en-US"/>
          </a:p>
        </p:txBody>
      </p:sp>
      <p:sp>
        <p:nvSpPr>
          <p:cNvPr id="7" name="Slide Number Placeholder 6"/>
          <p:cNvSpPr>
            <a:spLocks noGrp="1"/>
          </p:cNvSpPr>
          <p:nvPr>
            <p:ph type="sldNum" sz="quarter" idx="12"/>
          </p:nvPr>
        </p:nvSpPr>
        <p:spPr/>
        <p:txBody>
          <a:bodyPr/>
          <a:lstStyle/>
          <a:p>
            <a:fld id="{D4ADA0B0-E66A-3240-BE5A-208E4BB1F483}" type="slidenum">
              <a:rPr lang="en-US" smtClean="0"/>
              <a:pPr/>
              <a:t>79</a:t>
            </a:fld>
            <a:endParaRPr lang="en-US"/>
          </a:p>
        </p:txBody>
      </p:sp>
      <p:sp>
        <p:nvSpPr>
          <p:cNvPr id="8" name="TextBox 7"/>
          <p:cNvSpPr txBox="1"/>
          <p:nvPr/>
        </p:nvSpPr>
        <p:spPr>
          <a:xfrm>
            <a:off x="6086965" y="6536592"/>
            <a:ext cx="2326278" cy="369332"/>
          </a:xfrm>
          <a:prstGeom prst="rect">
            <a:avLst/>
          </a:prstGeom>
          <a:noFill/>
        </p:spPr>
        <p:txBody>
          <a:bodyPr wrap="none" rtlCol="0">
            <a:spAutoFit/>
          </a:bodyPr>
          <a:lstStyle/>
          <a:p>
            <a:r>
              <a:rPr lang="en-US" dirty="0" smtClean="0">
                <a:hlinkClick r:id="rId2" action="ppaction://hlinksldjump"/>
              </a:rPr>
              <a:t>Back to </a:t>
            </a:r>
            <a:r>
              <a:rPr lang="en-US" i="1" dirty="0" smtClean="0">
                <a:hlinkClick r:id="rId2" action="ppaction://hlinksldjump"/>
              </a:rPr>
              <a:t>Skunk Scout</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checkerboard(across)">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checkerboard(across)">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heckerboard(across)">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8"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Commas in Sentences</a:t>
            </a:r>
            <a:endParaRPr lang="en-US" dirty="0"/>
          </a:p>
        </p:txBody>
      </p:sp>
      <p:sp>
        <p:nvSpPr>
          <p:cNvPr id="3" name="Text Placeholder 2"/>
          <p:cNvSpPr>
            <a:spLocks noGrp="1"/>
          </p:cNvSpPr>
          <p:nvPr>
            <p:ph type="body" idx="1"/>
          </p:nvPr>
        </p:nvSpPr>
        <p:spPr/>
        <p:txBody>
          <a:bodyPr/>
          <a:lstStyle/>
          <a:p>
            <a:r>
              <a:rPr lang="en-US" dirty="0" smtClean="0"/>
              <a:t>Skill</a:t>
            </a:r>
            <a:endParaRPr lang="en-US" dirty="0"/>
          </a:p>
        </p:txBody>
      </p:sp>
      <p:sp>
        <p:nvSpPr>
          <p:cNvPr id="4" name="Content Placeholder 3"/>
          <p:cNvSpPr>
            <a:spLocks noGrp="1"/>
          </p:cNvSpPr>
          <p:nvPr>
            <p:ph sz="half" idx="2"/>
          </p:nvPr>
        </p:nvSpPr>
        <p:spPr/>
        <p:txBody>
          <a:bodyPr/>
          <a:lstStyle/>
          <a:p>
            <a:r>
              <a:rPr lang="en-US" dirty="0" smtClean="0"/>
              <a:t>Ask yourself these Thinking Questions:</a:t>
            </a:r>
          </a:p>
          <a:p>
            <a:pPr lvl="1"/>
            <a:r>
              <a:rPr lang="en-US" dirty="0" smtClean="0"/>
              <a:t>Is there a word or phrase that begins the sentence?</a:t>
            </a:r>
          </a:p>
          <a:p>
            <a:pPr lvl="1"/>
            <a:r>
              <a:rPr lang="en-US" dirty="0" smtClean="0"/>
              <a:t>Is there a place in the sentence where I would naturally pause?</a:t>
            </a:r>
          </a:p>
          <a:p>
            <a:r>
              <a:rPr lang="en-US" dirty="0" smtClean="0"/>
              <a:t>Underline the introductory word or phrase.</a:t>
            </a:r>
          </a:p>
          <a:p>
            <a:r>
              <a:rPr lang="en-US" dirty="0" smtClean="0"/>
              <a:t>Rewrite the sentences, adding the missing commas.</a:t>
            </a:r>
            <a:endParaRPr lang="en-US" dirty="0"/>
          </a:p>
        </p:txBody>
      </p:sp>
      <p:sp>
        <p:nvSpPr>
          <p:cNvPr id="5" name="Text Placeholder 4"/>
          <p:cNvSpPr>
            <a:spLocks noGrp="1"/>
          </p:cNvSpPr>
          <p:nvPr>
            <p:ph type="body" sz="quarter" idx="3"/>
          </p:nvPr>
        </p:nvSpPr>
        <p:spPr/>
        <p:txBody>
          <a:bodyPr/>
          <a:lstStyle/>
          <a:p>
            <a:r>
              <a:rPr lang="en-US" dirty="0" smtClean="0"/>
              <a:t>I do</a:t>
            </a:r>
            <a:endParaRPr lang="en-US" dirty="0"/>
          </a:p>
        </p:txBody>
      </p:sp>
      <p:sp>
        <p:nvSpPr>
          <p:cNvPr id="6" name="Content Placeholder 5"/>
          <p:cNvSpPr>
            <a:spLocks noGrp="1"/>
          </p:cNvSpPr>
          <p:nvPr>
            <p:ph sz="quarter" idx="4"/>
          </p:nvPr>
        </p:nvSpPr>
        <p:spPr/>
        <p:txBody>
          <a:bodyPr/>
          <a:lstStyle/>
          <a:p>
            <a:r>
              <a:rPr lang="en-US" dirty="0" smtClean="0"/>
              <a:t>Yes fossils have been found by many different people in many different places.</a:t>
            </a:r>
          </a:p>
          <a:p>
            <a:pPr lvl="1"/>
            <a:r>
              <a:rPr lang="en-US" dirty="0" smtClean="0"/>
              <a:t>Is there a word or phrase that begins the sentence?</a:t>
            </a:r>
          </a:p>
          <a:p>
            <a:pPr lvl="1"/>
            <a:r>
              <a:rPr lang="en-US" dirty="0" smtClean="0"/>
              <a:t>Yes, fossils have been found by many different people in many different places.</a:t>
            </a:r>
          </a:p>
          <a:p>
            <a:pPr lvl="1"/>
            <a:r>
              <a:rPr lang="en-US" dirty="0" smtClean="0"/>
              <a:t>How did I know where to put the comma?</a:t>
            </a:r>
            <a:endParaRPr lang="en-US" dirty="0"/>
          </a:p>
        </p:txBody>
      </p:sp>
      <p:sp>
        <p:nvSpPr>
          <p:cNvPr id="7" name="Date Placeholder 6"/>
          <p:cNvSpPr>
            <a:spLocks noGrp="1"/>
          </p:cNvSpPr>
          <p:nvPr>
            <p:ph type="dt" sz="half" idx="10"/>
          </p:nvPr>
        </p:nvSpPr>
        <p:spPr/>
        <p:txBody>
          <a:bodyPr/>
          <a:lstStyle/>
          <a:p>
            <a:fld id="{EC4FD10F-7522-F546-AC75-2EA927BD0CE3}" type="datetime1">
              <a:rPr lang="en-US" smtClean="0"/>
              <a:pPr/>
              <a:t>5/9/11</a:t>
            </a:fld>
            <a:endParaRPr lang="en-US"/>
          </a:p>
        </p:txBody>
      </p:sp>
      <p:sp>
        <p:nvSpPr>
          <p:cNvPr id="9" name="Slide Number Placeholder 8"/>
          <p:cNvSpPr>
            <a:spLocks noGrp="1"/>
          </p:cNvSpPr>
          <p:nvPr>
            <p:ph type="sldNum" sz="quarter" idx="12"/>
          </p:nvPr>
        </p:nvSpPr>
        <p:spPr/>
        <p:txBody>
          <a:bodyPr/>
          <a:lstStyle/>
          <a:p>
            <a:fld id="{E20765E6-AD8A-E64E-A2C6-EF848F5E2900}" type="slidenum">
              <a:rPr lang="en-US" smtClean="0"/>
              <a:pPr/>
              <a:t>8</a:t>
            </a:fld>
            <a:endParaRPr lang="en-US"/>
          </a:p>
        </p:txBody>
      </p:sp>
      <p:cxnSp>
        <p:nvCxnSpPr>
          <p:cNvPr id="11" name="Straight Connector 10"/>
          <p:cNvCxnSpPr/>
          <p:nvPr/>
        </p:nvCxnSpPr>
        <p:spPr>
          <a:xfrm>
            <a:off x="4953000" y="2590800"/>
            <a:ext cx="685800" cy="1588"/>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checkerboard(across)">
                                      <p:cBhvr>
                                        <p:cTn id="10" dur="500"/>
                                        <p:tgtEl>
                                          <p:spTgt spid="4">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checkerboard(across)">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checkerboard(across)">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checkerboard(across)">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checkerboard(across)">
                                      <p:cBhvr>
                                        <p:cTn id="28" dur="500"/>
                                        <p:tgtEl>
                                          <p:spTgt spid="6">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animEffect transition="in" filter="checkerboard(across)">
                                      <p:cBhvr>
                                        <p:cTn id="33" dur="500"/>
                                        <p:tgtEl>
                                          <p:spTgt spid="6">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accel="50000" decel="5000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6">
                                            <p:txEl>
                                              <p:pRg st="2" end="2"/>
                                            </p:txEl>
                                          </p:spTgt>
                                        </p:tgtEl>
                                        <p:attrNameLst>
                                          <p:attrName>style.visibility</p:attrName>
                                        </p:attrNameLst>
                                      </p:cBhvr>
                                      <p:to>
                                        <p:strVal val="visible"/>
                                      </p:to>
                                    </p:set>
                                    <p:animEffect transition="in" filter="checkerboard(across)">
                                      <p:cBhvr>
                                        <p:cTn id="44" dur="500"/>
                                        <p:tgtEl>
                                          <p:spTgt spid="6">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6">
                                            <p:txEl>
                                              <p:pRg st="3" end="3"/>
                                            </p:txEl>
                                          </p:spTgt>
                                        </p:tgtEl>
                                        <p:attrNameLst>
                                          <p:attrName>style.visibility</p:attrName>
                                        </p:attrNameLst>
                                      </p:cBhvr>
                                      <p:to>
                                        <p:strVal val="visible"/>
                                      </p:to>
                                    </p:set>
                                    <p:animEffect transition="in" filter="checkerboard(across)">
                                      <p:cBhvr>
                                        <p:cTn id="49"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Commas in Sentences</a:t>
            </a:r>
            <a:endParaRPr lang="en-US" dirty="0"/>
          </a:p>
        </p:txBody>
      </p:sp>
      <p:sp>
        <p:nvSpPr>
          <p:cNvPr id="3" name="Text Placeholder 2"/>
          <p:cNvSpPr>
            <a:spLocks noGrp="1"/>
          </p:cNvSpPr>
          <p:nvPr>
            <p:ph type="body" idx="1"/>
          </p:nvPr>
        </p:nvSpPr>
        <p:spPr/>
        <p:txBody>
          <a:bodyPr/>
          <a:lstStyle/>
          <a:p>
            <a:r>
              <a:rPr lang="en-US" dirty="0" smtClean="0"/>
              <a:t>Skill</a:t>
            </a:r>
            <a:endParaRPr lang="en-US" dirty="0"/>
          </a:p>
        </p:txBody>
      </p:sp>
      <p:sp>
        <p:nvSpPr>
          <p:cNvPr id="4" name="Content Placeholder 3"/>
          <p:cNvSpPr>
            <a:spLocks noGrp="1"/>
          </p:cNvSpPr>
          <p:nvPr>
            <p:ph sz="half" idx="2"/>
          </p:nvPr>
        </p:nvSpPr>
        <p:spPr/>
        <p:txBody>
          <a:bodyPr/>
          <a:lstStyle/>
          <a:p>
            <a:r>
              <a:rPr lang="en-US" dirty="0" smtClean="0"/>
              <a:t>Ask yourself these Thinking Questions:</a:t>
            </a:r>
          </a:p>
          <a:p>
            <a:pPr lvl="1"/>
            <a:r>
              <a:rPr lang="en-US" dirty="0" smtClean="0"/>
              <a:t>Is there a word or phrase that begins the sentence?</a:t>
            </a:r>
          </a:p>
          <a:p>
            <a:pPr lvl="1"/>
            <a:r>
              <a:rPr lang="en-US" dirty="0" smtClean="0"/>
              <a:t>Is there a place in the sentence where I would naturally pause?</a:t>
            </a:r>
          </a:p>
          <a:p>
            <a:r>
              <a:rPr lang="en-US" dirty="0" smtClean="0"/>
              <a:t>Underline the introductory word or phrase.</a:t>
            </a:r>
          </a:p>
          <a:p>
            <a:r>
              <a:rPr lang="en-US" dirty="0" smtClean="0"/>
              <a:t>Rewrite the sentences, adding the missing commas.</a:t>
            </a:r>
          </a:p>
          <a:p>
            <a:endParaRPr lang="en-US" dirty="0"/>
          </a:p>
        </p:txBody>
      </p:sp>
      <p:sp>
        <p:nvSpPr>
          <p:cNvPr id="5" name="Text Placeholder 4"/>
          <p:cNvSpPr>
            <a:spLocks noGrp="1"/>
          </p:cNvSpPr>
          <p:nvPr>
            <p:ph type="body" sz="quarter" idx="3"/>
          </p:nvPr>
        </p:nvSpPr>
        <p:spPr/>
        <p:txBody>
          <a:bodyPr/>
          <a:lstStyle/>
          <a:p>
            <a:r>
              <a:rPr lang="en-US" dirty="0" smtClean="0"/>
              <a:t>We do</a:t>
            </a:r>
            <a:endParaRPr lang="en-US" dirty="0"/>
          </a:p>
        </p:txBody>
      </p:sp>
      <p:sp>
        <p:nvSpPr>
          <p:cNvPr id="6" name="Content Placeholder 5"/>
          <p:cNvSpPr>
            <a:spLocks noGrp="1"/>
          </p:cNvSpPr>
          <p:nvPr>
            <p:ph sz="quarter" idx="4"/>
          </p:nvPr>
        </p:nvSpPr>
        <p:spPr/>
        <p:txBody>
          <a:bodyPr/>
          <a:lstStyle/>
          <a:p>
            <a:r>
              <a:rPr lang="en-US" dirty="0" smtClean="0"/>
              <a:t>Thanks to fossils we have information about woolly mammoths.</a:t>
            </a:r>
          </a:p>
          <a:p>
            <a:pPr lvl="1"/>
            <a:r>
              <a:rPr lang="en-US" dirty="0" smtClean="0"/>
              <a:t>What is the word or phrase that starts the sentence?</a:t>
            </a:r>
          </a:p>
          <a:p>
            <a:pPr lvl="1"/>
            <a:r>
              <a:rPr lang="en-US" dirty="0" smtClean="0"/>
              <a:t>Write the word or phrase on your whiteboards.</a:t>
            </a:r>
          </a:p>
          <a:p>
            <a:pPr lvl="1"/>
            <a:r>
              <a:rPr lang="en-US" dirty="0" smtClean="0"/>
              <a:t>Where would the comma be placed?</a:t>
            </a:r>
          </a:p>
          <a:p>
            <a:pPr lvl="1"/>
            <a:r>
              <a:rPr lang="en-US" dirty="0" smtClean="0"/>
              <a:t>How do you know?</a:t>
            </a:r>
            <a:endParaRPr lang="en-US" dirty="0"/>
          </a:p>
        </p:txBody>
      </p:sp>
      <p:sp>
        <p:nvSpPr>
          <p:cNvPr id="7" name="Date Placeholder 6"/>
          <p:cNvSpPr>
            <a:spLocks noGrp="1"/>
          </p:cNvSpPr>
          <p:nvPr>
            <p:ph type="dt" sz="half" idx="10"/>
          </p:nvPr>
        </p:nvSpPr>
        <p:spPr/>
        <p:txBody>
          <a:bodyPr/>
          <a:lstStyle/>
          <a:p>
            <a:fld id="{EC4FD10F-7522-F546-AC75-2EA927BD0CE3}" type="datetime1">
              <a:rPr lang="en-US" smtClean="0"/>
              <a:pPr/>
              <a:t>5/9/11</a:t>
            </a:fld>
            <a:endParaRPr lang="en-US"/>
          </a:p>
        </p:txBody>
      </p:sp>
      <p:sp>
        <p:nvSpPr>
          <p:cNvPr id="9" name="Slide Number Placeholder 8"/>
          <p:cNvSpPr>
            <a:spLocks noGrp="1"/>
          </p:cNvSpPr>
          <p:nvPr>
            <p:ph type="sldNum" sz="quarter" idx="12"/>
          </p:nvPr>
        </p:nvSpPr>
        <p:spPr/>
        <p:txBody>
          <a:bodyPr/>
          <a:lstStyle/>
          <a:p>
            <a:fld id="{E20765E6-AD8A-E64E-A2C6-EF848F5E2900}" type="slidenum">
              <a:rPr lang="en-US" smtClean="0"/>
              <a:pPr/>
              <a:t>9</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checkerboard(across)">
                                      <p:cBhvr>
                                        <p:cTn id="10" dur="500"/>
                                        <p:tgtEl>
                                          <p:spTgt spid="6">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checkerboard(across)">
                                      <p:cBhvr>
                                        <p:cTn id="13" dur="500"/>
                                        <p:tgtEl>
                                          <p:spTgt spid="6">
                                            <p:txEl>
                                              <p:pRg st="2" end="2"/>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checkerboard(across)">
                                      <p:cBhvr>
                                        <p:cTn id="16" dur="500"/>
                                        <p:tgtEl>
                                          <p:spTgt spid="6">
                                            <p:txEl>
                                              <p:pRg st="3" end="3"/>
                                            </p:txEl>
                                          </p:spTgt>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checkerboard(across)">
                                      <p:cBhvr>
                                        <p:cTn id="1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TurmericWall">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TurmericWall.pot</Template>
  <TotalTime>687</TotalTime>
  <Words>6251</Words>
  <Application>Microsoft Macintosh PowerPoint</Application>
  <PresentationFormat>On-screen Show (4:3)</PresentationFormat>
  <Paragraphs>904</Paragraphs>
  <Slides>79</Slides>
  <Notes>0</Notes>
  <HiddenSlides>0</HiddenSlides>
  <MMClips>0</MMClips>
  <ScaleCrop>false</ScaleCrop>
  <HeadingPairs>
    <vt:vector size="4" baseType="variant">
      <vt:variant>
        <vt:lpstr>Design Template</vt:lpstr>
      </vt:variant>
      <vt:variant>
        <vt:i4>1</vt:i4>
      </vt:variant>
      <vt:variant>
        <vt:lpstr>Slide Titles</vt:lpstr>
      </vt:variant>
      <vt:variant>
        <vt:i4>79</vt:i4>
      </vt:variant>
    </vt:vector>
  </HeadingPairs>
  <TitlesOfParts>
    <vt:vector size="80" baseType="lpstr">
      <vt:lpstr>TurmericWall</vt:lpstr>
      <vt:lpstr>Week 3 What can fossils tell us about the past?</vt:lpstr>
      <vt:lpstr>Day 1</vt:lpstr>
      <vt:lpstr>Flow Chart How a Fossil is Made</vt:lpstr>
      <vt:lpstr>Fact/Opinion; Question</vt:lpstr>
      <vt:lpstr>Dig It!</vt:lpstr>
      <vt:lpstr>T-Map Dig It!</vt:lpstr>
      <vt:lpstr>Commas in Sentences</vt:lpstr>
      <vt:lpstr>Commas in Sentences</vt:lpstr>
      <vt:lpstr>Commas in Sentences</vt:lpstr>
      <vt:lpstr>Commas in Sentences</vt:lpstr>
      <vt:lpstr>Commas in Sentences</vt:lpstr>
      <vt:lpstr>Persuasive Letter</vt:lpstr>
      <vt:lpstr>Persuasive Letter</vt:lpstr>
      <vt:lpstr>Persuasive Letter</vt:lpstr>
      <vt:lpstr>Persuasive Letter</vt:lpstr>
      <vt:lpstr>Day 2</vt:lpstr>
      <vt:lpstr>Commas in Sentences</vt:lpstr>
      <vt:lpstr>Commas in Sentences</vt:lpstr>
      <vt:lpstr>Commas in Sentences</vt:lpstr>
      <vt:lpstr>Commas in Sentences</vt:lpstr>
      <vt:lpstr>Commas in Sentences</vt:lpstr>
      <vt:lpstr>Introduce the Focus Trait: Ideas</vt:lpstr>
      <vt:lpstr>Introduce the Focus Trait: Ideas</vt:lpstr>
      <vt:lpstr>Introduce the Focus Trait: Ideas</vt:lpstr>
      <vt:lpstr>Day 3</vt:lpstr>
      <vt:lpstr>Commas in a Sentence</vt:lpstr>
      <vt:lpstr>Commas in a Sentence</vt:lpstr>
      <vt:lpstr>Commas in a Sentence</vt:lpstr>
      <vt:lpstr>Commas in a Sentence</vt:lpstr>
      <vt:lpstr>Commas in a Sentence</vt:lpstr>
      <vt:lpstr>Prewriting: Persuasive Voice</vt:lpstr>
      <vt:lpstr>Prewriting: Persuasive Voice</vt:lpstr>
      <vt:lpstr>Prewriting: Planning a Persuasive Letter</vt:lpstr>
      <vt:lpstr>Day 4</vt:lpstr>
      <vt:lpstr>Connotation and Denotation</vt:lpstr>
      <vt:lpstr>Connotation and Denotation</vt:lpstr>
      <vt:lpstr> Connotation and Denotation</vt:lpstr>
      <vt:lpstr> Connotation and Denotation</vt:lpstr>
      <vt:lpstr>Connotation and Denotation</vt:lpstr>
      <vt:lpstr>Correct Adjectives Review</vt:lpstr>
      <vt:lpstr>Practice (Identify the correct article/demonstrative adjective)</vt:lpstr>
      <vt:lpstr>Practice (Use adjectives to combine the sentences)</vt:lpstr>
      <vt:lpstr>Writing Transparency 26</vt:lpstr>
      <vt:lpstr>Day 5</vt:lpstr>
      <vt:lpstr>Discuss Literature</vt:lpstr>
      <vt:lpstr>Discuss Literature</vt:lpstr>
      <vt:lpstr>Priya’s Draft: Persuasive Letter</vt:lpstr>
      <vt:lpstr>Practice and Apply</vt:lpstr>
      <vt:lpstr>Mysteries of the Mummy Kids</vt:lpstr>
      <vt:lpstr>Day 1</vt:lpstr>
      <vt:lpstr>Vocabulary</vt:lpstr>
      <vt:lpstr>Vocabulary: we will insert words where they best fit the context.</vt:lpstr>
      <vt:lpstr>Reading the Book Pages 28-30</vt:lpstr>
      <vt:lpstr>Reading the Book Pages 31-35</vt:lpstr>
      <vt:lpstr>Fact and Opinion; Question Page (T368)</vt:lpstr>
      <vt:lpstr>Reading the Book Pages 36-40</vt:lpstr>
      <vt:lpstr>Question Page (T370)</vt:lpstr>
      <vt:lpstr>Connect to the Big Idea What can fossils tell us about the past?</vt:lpstr>
      <vt:lpstr>Frindle</vt:lpstr>
      <vt:lpstr>Day 1</vt:lpstr>
      <vt:lpstr>Vocabulary</vt:lpstr>
      <vt:lpstr>Vocabulary: we will insert words where they best fit the context</vt:lpstr>
      <vt:lpstr>Reading the Book Chapter 7 (39-41)</vt:lpstr>
      <vt:lpstr>Reading the Book Chapter 8 (42-48)</vt:lpstr>
      <vt:lpstr>Fact and Opinion Page (T312)</vt:lpstr>
      <vt:lpstr>Reading the Book Chapter 9 (49-56)</vt:lpstr>
      <vt:lpstr>Evaluate Fact and Opinion Page (T314)</vt:lpstr>
      <vt:lpstr>Connecting to the Big Idea What can dictionaries tell us about the past?</vt:lpstr>
      <vt:lpstr>Skunk Scout</vt:lpstr>
      <vt:lpstr>Day 1 Page T252</vt:lpstr>
      <vt:lpstr>Vocabulary</vt:lpstr>
      <vt:lpstr>Reading the Book Chapter 7 (75-86)</vt:lpstr>
      <vt:lpstr>Vocabulary: we will insert words where they correctly fit the context.</vt:lpstr>
      <vt:lpstr>Reading the Book Chapter 8 </vt:lpstr>
      <vt:lpstr>Reading the Book Chapter 9 </vt:lpstr>
      <vt:lpstr>Story Structure; Plot Page T256</vt:lpstr>
      <vt:lpstr>Reading the Book Chapter 10</vt:lpstr>
      <vt:lpstr>Story Structure Page T258</vt:lpstr>
      <vt:lpstr>Connecting to the Big Idea What can fossils tell us about the past?</vt:lpstr>
    </vt:vector>
  </TitlesOfParts>
  <Company>Madera Unified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3 What can fossils tell us about the past?</dc:title>
  <dc:creator>Megan Kitt</dc:creator>
  <cp:lastModifiedBy>Megan Kitt</cp:lastModifiedBy>
  <cp:revision>5</cp:revision>
  <dcterms:created xsi:type="dcterms:W3CDTF">2011-05-09T22:54:45Z</dcterms:created>
  <dcterms:modified xsi:type="dcterms:W3CDTF">2011-05-10T00:20:16Z</dcterms:modified>
</cp:coreProperties>
</file>