
<file path=[Content_Types].xml><?xml version="1.0" encoding="utf-8"?>
<Types xmlns="http://schemas.openxmlformats.org/package/2006/content-types">
  <Override PartName="/ppt/slideLayouts/slideLayout4.xml" ContentType="application/vnd.openxmlformats-officedocument.presentationml.slideLayout+xml"/>
  <Default Extension="jpeg" ContentType="image/jpeg"/>
  <Override PartName="/ppt/slideLayouts/slideLayout6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Default Extension="rels" ContentType="application/vnd.openxmlformats-package.relationship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1.xml" ContentType="application/vnd.openxmlformats-officedocument.presentationml.slideLayout+xml"/>
  <Default Extension="png" ContentType="image/png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ppt/slides/slide2.xml" ContentType="application/vnd.openxmlformats-officedocument.presentationml.slide+xml"/>
  <Override PartName="/docProps/app.xml" ContentType="application/vnd.openxmlformats-officedocument.extended-propertie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viewProps.xml" ContentType="application/vnd.openxmlformats-officedocument.presentationml.viewProps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Layouts/slideLayout2.xml" ContentType="application/vnd.openxmlformats-officedocument.presentationml.slideLayout+xml"/>
  <Override PartName="/ppt/presentation.xml" ContentType="application/vnd.openxmlformats-officedocument.presentationml.presentation.main+xml"/>
  <Default Extension="bin" ContentType="application/vnd.openxmlformats-officedocument.presentationml.printerSettings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slides/slide3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92" d="100"/>
          <a:sy n="92" d="100"/>
        </p:scale>
        <p:origin x="-112" y="-7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printerSettings" Target="printerSettings/printerSettings1.bin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562FF-B6BD-2C4C-9E51-1307BE497AA5}" type="datetimeFigureOut">
              <a:rPr lang="en-US" smtClean="0"/>
              <a:t>9/7/10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E9899-0B32-6C4B-A16B-3D970BCE7FB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562FF-B6BD-2C4C-9E51-1307BE497AA5}" type="datetimeFigureOut">
              <a:rPr lang="en-US" smtClean="0"/>
              <a:t>9/7/10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E9899-0B32-6C4B-A16B-3D970BCE7FB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562FF-B6BD-2C4C-9E51-1307BE497AA5}" type="datetimeFigureOut">
              <a:rPr lang="en-US" smtClean="0"/>
              <a:t>9/7/10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E9899-0B32-6C4B-A16B-3D970BCE7FB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562FF-B6BD-2C4C-9E51-1307BE497AA5}" type="datetimeFigureOut">
              <a:rPr lang="en-US" smtClean="0"/>
              <a:t>9/7/10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E9899-0B32-6C4B-A16B-3D970BCE7FB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562FF-B6BD-2C4C-9E51-1307BE497AA5}" type="datetimeFigureOut">
              <a:rPr lang="en-US" smtClean="0"/>
              <a:t>9/7/10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E9899-0B32-6C4B-A16B-3D970BCE7FB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562FF-B6BD-2C4C-9E51-1307BE497AA5}" type="datetimeFigureOut">
              <a:rPr lang="en-US" smtClean="0"/>
              <a:t>9/7/10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E9899-0B32-6C4B-A16B-3D970BCE7FB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562FF-B6BD-2C4C-9E51-1307BE497AA5}" type="datetimeFigureOut">
              <a:rPr lang="en-US" smtClean="0"/>
              <a:t>9/7/10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E9899-0B32-6C4B-A16B-3D970BCE7FB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562FF-B6BD-2C4C-9E51-1307BE497AA5}" type="datetimeFigureOut">
              <a:rPr lang="en-US" smtClean="0"/>
              <a:t>9/7/10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E9899-0B32-6C4B-A16B-3D970BCE7FB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562FF-B6BD-2C4C-9E51-1307BE497AA5}" type="datetimeFigureOut">
              <a:rPr lang="en-US" smtClean="0"/>
              <a:t>9/7/10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E9899-0B32-6C4B-A16B-3D970BCE7FB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562FF-B6BD-2C4C-9E51-1307BE497AA5}" type="datetimeFigureOut">
              <a:rPr lang="en-US" smtClean="0"/>
              <a:t>9/7/10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E9899-0B32-6C4B-A16B-3D970BCE7FB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562FF-B6BD-2C4C-9E51-1307BE497AA5}" type="datetimeFigureOut">
              <a:rPr lang="en-US" smtClean="0"/>
              <a:t>9/7/10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E9899-0B32-6C4B-A16B-3D970BCE7FB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8562FF-B6BD-2C4C-9E51-1307BE497AA5}" type="datetimeFigureOut">
              <a:rPr lang="en-US" smtClean="0"/>
              <a:t>9/7/10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FE9899-0B32-6C4B-A16B-3D970BCE7FB5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home.disney.go.com/" TargetMode="External"/><Relationship Id="rId3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3" Type="http://schemas.openxmlformats.org/officeDocument/2006/relationships/hyperlink" Target="Grade%206_Lesson%201%20Activity.pdf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Screen shot 2010-09-07 at 9.10.54 A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5" y="-1"/>
            <a:ext cx="9140825" cy="685800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 descr="Screen shot 2010-09-07 at 9.11.38 A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Screen shot 2010-09-07 at 9.13.12 A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Screen shot 2010-09-07 at 9.20.39 A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Screen shot 2010-09-07 at 9.24.20 AM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Screen shot 2010-09-07 at 9.27.35 A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15888" y="25400"/>
            <a:ext cx="9259887" cy="68326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17828"/>
            <a:ext cx="9144000" cy="804494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31658" y="5941497"/>
            <a:ext cx="48016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  <a:hlinkClick r:id="rId3" action="ppaction://hlinkfile"/>
              </a:rPr>
              <a:t>Click here to download and print this PDF.</a:t>
            </a:r>
            <a:endParaRPr 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Screen shot 2010-09-07 at 9.30.36 A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9</Words>
  <Application>Microsoft Macintosh PowerPoint</Application>
  <PresentationFormat>On-screen Show (4:3)</PresentationFormat>
  <Paragraphs>1</Paragraphs>
  <Slides>8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Company>Madera Unified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Cheyanne Ralston</dc:creator>
  <cp:lastModifiedBy>Cheyanne Ralston</cp:lastModifiedBy>
  <cp:revision>6</cp:revision>
  <dcterms:created xsi:type="dcterms:W3CDTF">2010-09-07T16:10:02Z</dcterms:created>
  <dcterms:modified xsi:type="dcterms:W3CDTF">2010-09-07T16:34:40Z</dcterms:modified>
</cp:coreProperties>
</file>