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8" d="100"/>
          <a:sy n="118" d="100"/>
        </p:scale>
        <p:origin x="-9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1B1A8-0FBA-4F4F-AE3E-2CA2F521E088}" type="datetimeFigureOut">
              <a:rPr lang="en-US" smtClean="0"/>
              <a:t>9/7/10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F6F1E-F983-5F44-B6E7-FC897E3729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Lead the students in a brainstorming session.</a:t>
            </a:r>
            <a:endParaRPr lang="en-US" dirty="0" smtClean="0"/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Ask student what problems are important to them, 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help them figure out who they should contact in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government to express their concerns.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F6F1E-F983-5F44-B6E7-FC897E372963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Ask your class to talk about the differences and similarities between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cyberbullies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real bullies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F6F1E-F983-5F44-B6E7-FC897E372963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F6F1E-F983-5F44-B6E7-FC897E372963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15A31-6496-024C-9220-7995F85655E1}" type="datetimeFigureOut">
              <a:rPr lang="en-US" smtClean="0"/>
              <a:t>9/7/10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7CF85-D1A4-1349-B67F-7E5C30399E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hyperlink" Target="Grade%206_Lesson%202b%20Activity.pd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usa.gov/Contact/Elected.shtml" TargetMode="Externa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hyperlink" Target="Grade%206_Lesson%202a%20Activity.pd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35.2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76712" y="4046462"/>
            <a:ext cx="1130052" cy="40895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0.23.05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995214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457200" y="2216945"/>
            <a:ext cx="1630704" cy="529045"/>
            <a:chOff x="457200" y="2216945"/>
            <a:chExt cx="1630704" cy="529045"/>
          </a:xfrm>
        </p:grpSpPr>
        <p:sp>
          <p:nvSpPr>
            <p:cNvPr id="6" name="TextBox 5"/>
            <p:cNvSpPr txBox="1"/>
            <p:nvPr/>
          </p:nvSpPr>
          <p:spPr>
            <a:xfrm flipH="1">
              <a:off x="1555553" y="2376658"/>
              <a:ext cx="5323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No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7200" y="2216945"/>
              <a:ext cx="149079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317290" y="3043895"/>
            <a:ext cx="1630704" cy="529045"/>
            <a:chOff x="457200" y="2216945"/>
            <a:chExt cx="1630704" cy="529045"/>
          </a:xfrm>
        </p:grpSpPr>
        <p:sp>
          <p:nvSpPr>
            <p:cNvPr id="12" name="TextBox 11"/>
            <p:cNvSpPr txBox="1"/>
            <p:nvPr/>
          </p:nvSpPr>
          <p:spPr>
            <a:xfrm flipH="1">
              <a:off x="1555553" y="2376658"/>
              <a:ext cx="5323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No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457200" y="2216945"/>
              <a:ext cx="149079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6882351" y="4175625"/>
            <a:ext cx="1630704" cy="529045"/>
            <a:chOff x="457200" y="2216945"/>
            <a:chExt cx="1630704" cy="529045"/>
          </a:xfrm>
        </p:grpSpPr>
        <p:sp>
          <p:nvSpPr>
            <p:cNvPr id="15" name="TextBox 14"/>
            <p:cNvSpPr txBox="1"/>
            <p:nvPr/>
          </p:nvSpPr>
          <p:spPr>
            <a:xfrm flipH="1">
              <a:off x="1555553" y="2376658"/>
              <a:ext cx="5323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No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57200" y="2216945"/>
              <a:ext cx="149079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6882351" y="5239316"/>
            <a:ext cx="1630704" cy="529045"/>
            <a:chOff x="457200" y="2216945"/>
            <a:chExt cx="1630704" cy="529045"/>
          </a:xfrm>
        </p:grpSpPr>
        <p:sp>
          <p:nvSpPr>
            <p:cNvPr id="18" name="TextBox 17"/>
            <p:cNvSpPr txBox="1"/>
            <p:nvPr/>
          </p:nvSpPr>
          <p:spPr>
            <a:xfrm flipH="1">
              <a:off x="1555553" y="2376658"/>
              <a:ext cx="5323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No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457200" y="2216945"/>
              <a:ext cx="1490794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-5570" y="3852768"/>
            <a:ext cx="2330999" cy="851902"/>
            <a:chOff x="-5570" y="3852768"/>
            <a:chExt cx="2330999" cy="851902"/>
          </a:xfrm>
        </p:grpSpPr>
        <p:sp>
          <p:nvSpPr>
            <p:cNvPr id="20" name="Oval 19"/>
            <p:cNvSpPr/>
            <p:nvPr/>
          </p:nvSpPr>
          <p:spPr>
            <a:xfrm>
              <a:off x="-5570" y="3852768"/>
              <a:ext cx="2039675" cy="516569"/>
            </a:xfrm>
            <a:prstGeom prst="ellipse">
              <a:avLst/>
            </a:prstGeom>
            <a:noFill/>
            <a:ln w="53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42780" y="4335338"/>
              <a:ext cx="582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Yes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0" y="4857070"/>
            <a:ext cx="2330999" cy="851902"/>
            <a:chOff x="-5570" y="3852768"/>
            <a:chExt cx="2330999" cy="851902"/>
          </a:xfrm>
        </p:grpSpPr>
        <p:sp>
          <p:nvSpPr>
            <p:cNvPr id="24" name="Oval 23"/>
            <p:cNvSpPr/>
            <p:nvPr/>
          </p:nvSpPr>
          <p:spPr>
            <a:xfrm>
              <a:off x="-5570" y="3852768"/>
              <a:ext cx="2039675" cy="516569"/>
            </a:xfrm>
            <a:prstGeom prst="ellipse">
              <a:avLst/>
            </a:prstGeom>
            <a:noFill/>
            <a:ln w="53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42780" y="4335338"/>
              <a:ext cx="582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Yes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61205" y="1894088"/>
            <a:ext cx="2330999" cy="851902"/>
            <a:chOff x="-5570" y="3852768"/>
            <a:chExt cx="2330999" cy="851902"/>
          </a:xfrm>
        </p:grpSpPr>
        <p:sp>
          <p:nvSpPr>
            <p:cNvPr id="27" name="Oval 26"/>
            <p:cNvSpPr/>
            <p:nvPr/>
          </p:nvSpPr>
          <p:spPr>
            <a:xfrm>
              <a:off x="-5570" y="3852768"/>
              <a:ext cx="2039675" cy="516569"/>
            </a:xfrm>
            <a:prstGeom prst="ellipse">
              <a:avLst/>
            </a:prstGeom>
            <a:noFill/>
            <a:ln w="53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42780" y="4335338"/>
              <a:ext cx="582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Yes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561205" y="2863753"/>
            <a:ext cx="2330999" cy="851902"/>
            <a:chOff x="-5570" y="3852768"/>
            <a:chExt cx="2330999" cy="851902"/>
          </a:xfrm>
        </p:grpSpPr>
        <p:sp>
          <p:nvSpPr>
            <p:cNvPr id="30" name="Oval 29"/>
            <p:cNvSpPr/>
            <p:nvPr/>
          </p:nvSpPr>
          <p:spPr>
            <a:xfrm>
              <a:off x="-5570" y="3852768"/>
              <a:ext cx="2039675" cy="516569"/>
            </a:xfrm>
            <a:prstGeom prst="ellipse">
              <a:avLst/>
            </a:prstGeom>
            <a:noFill/>
            <a:ln w="53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42780" y="4335338"/>
              <a:ext cx="582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Yes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5069" y="-930513"/>
            <a:ext cx="10052076" cy="8614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18382" y="32286"/>
            <a:ext cx="2519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file"/>
              </a:rPr>
              <a:t>Click here to download </a:t>
            </a:r>
          </a:p>
          <a:p>
            <a:r>
              <a:rPr lang="en-US" dirty="0" smtClean="0">
                <a:hlinkClick r:id="rId3" action="ppaction://hlinkfile"/>
              </a:rPr>
              <a:t>and print this PDF.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3634" y="-1048894"/>
            <a:ext cx="10030552" cy="8700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.14.12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33215" y="3174750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False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0072" y="3881606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False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37677" y="4602651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False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55340" y="5291410"/>
            <a:ext cx="67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True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36.3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68548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38.1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70274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42.43 AM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3545" y="-940406"/>
            <a:ext cx="10191988" cy="8505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98515" y="139594"/>
            <a:ext cx="2519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file"/>
              </a:rPr>
              <a:t>Click here to download </a:t>
            </a:r>
          </a:p>
          <a:p>
            <a:r>
              <a:rPr lang="en-US" dirty="0" smtClean="0">
                <a:hlinkClick r:id="rId3" action="ppaction://hlinkfile"/>
              </a:rPr>
              <a:t>and print this PDF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0.12.48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9.35.2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11685" y="4046462"/>
            <a:ext cx="1781177" cy="40895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creen shot 2010-09-07 at 10.16.05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685" y="3950016"/>
            <a:ext cx="677865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09-07 at 10.16.33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0-09-07 at 10.17.19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1960" r="-21960"/>
          <a:stretch>
            <a:fillRect/>
          </a:stretch>
        </p:blipFill>
        <p:spPr/>
      </p:pic>
      <p:pic>
        <p:nvPicPr>
          <p:cNvPr id="4" name="Picture 3" descr="Screen shot 2010-09-07 at 10.17.36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9144000" cy="7027499"/>
          </a:xfrm>
          <a:prstGeom prst="rect">
            <a:avLst/>
          </a:prstGeom>
        </p:spPr>
      </p:pic>
      <p:pic>
        <p:nvPicPr>
          <p:cNvPr id="6" name="Picture 5" descr="Screen shot 2010-09-07 at 10.17.19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569" y="1820498"/>
            <a:ext cx="6578600" cy="520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81</Words>
  <Application>Microsoft Macintosh PowerPoint</Application>
  <PresentationFormat>On-screen Show (4:3)</PresentationFormat>
  <Paragraphs>24</Paragraphs>
  <Slides>13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Madera Unified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Cheyanne Ralston</dc:creator>
  <cp:lastModifiedBy>Cheyanne Ralston</cp:lastModifiedBy>
  <cp:revision>14</cp:revision>
  <dcterms:created xsi:type="dcterms:W3CDTF">2010-09-07T16:35:16Z</dcterms:created>
  <dcterms:modified xsi:type="dcterms:W3CDTF">2010-09-07T20:22:44Z</dcterms:modified>
</cp:coreProperties>
</file>