
<file path=[Content_Types].xml><?xml version="1.0" encoding="utf-8"?>
<Types xmlns="http://schemas.openxmlformats.org/package/2006/content-types">
  <Default Extension="rels" ContentType="application/vnd.openxmlformats-package.relationships+xml"/>
  <Override PartName="/ppt/slideLayouts/slideLayout1.xml" ContentType="application/vnd.openxmlformats-officedocument.presentationml.slideLayout+xml"/>
  <Default Extension="png" ContentType="image/png"/>
  <Default Extension="jpeg" ContentType="image/jpeg"/>
  <Default Extension="xml" ContentType="application/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8.xml" ContentType="application/vnd.openxmlformats-officedocument.presentationml.slideLayout+xml"/>
  <Override PartName="/ppt/slides/slide7.xml" ContentType="application/vnd.openxmlformats-officedocument.presentationml.slide+xml"/>
  <Override PartName="/ppt/notesSlides/notesSlide1.xml" ContentType="application/vnd.openxmlformats-officedocument.presentationml.notesSlide+xml"/>
  <Override PartName="/ppt/slideLayouts/slideLayout6.xml" ContentType="application/vnd.openxmlformats-officedocument.presentationml.slideLayout+xml"/>
  <Override PartName="/ppt/slides/slide5.xml" ContentType="application/vnd.openxmlformats-officedocument.presentationml.slide+xml"/>
  <Override PartName="/ppt/theme/theme2.xml" ContentType="application/vnd.openxmlformats-officedocument.theme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s/slide3.xml" ContentType="application/vnd.openxmlformats-officedocument.presentationml.slide+xml"/>
  <Override PartName="/ppt/slideLayouts/slideLayout10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slideLayouts/slideLayout2.xml" ContentType="application/vnd.openxmlformats-officedocument.presentationml.slideLayout+xml"/>
  <Override PartName="/ppt/slides/slide1.xml" ContentType="application/vnd.openxmlformats-officedocument.presentationml.slide+xml"/>
  <Default Extension="bin" ContentType="application/vnd.openxmlformats-officedocument.presentationml.printerSettings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8.xml" ContentType="application/vnd.openxmlformats-officedocument.presentationml.slide+xml"/>
  <Override PartName="/ppt/presentation.xml" ContentType="application/vnd.openxmlformats-officedocument.presentationml.presentation.main+xml"/>
  <Override PartName="/ppt/notesSlides/notesSlide2.xml" ContentType="application/vnd.openxmlformats-officedocument.presentationml.notesSlide+xml"/>
  <Override PartName="/ppt/slideLayouts/slideLayout7.xml" ContentType="application/vnd.openxmlformats-officedocument.presentationml.slideLayout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5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slideLayouts/slideLayout3.xml" ContentType="application/vnd.openxmlformats-officedocument.presentationml.slideLayout+xml"/>
  <Override PartName="/ppt/slides/slide2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48" r:id="rId1"/>
  </p:sldMasterIdLst>
  <p:notesMasterIdLst>
    <p:notesMasterId r:id="rId1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lrMru>
    <a:srgbClr val="650072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lastView="sldThumbnailView">
  <p:normalViewPr>
    <p:restoredLeft sz="15620"/>
    <p:restoredTop sz="94660"/>
  </p:normalViewPr>
  <p:slideViewPr>
    <p:cSldViewPr snapToGrid="0" snapToObjects="1">
      <p:cViewPr varScale="1">
        <p:scale>
          <a:sx n="131" d="100"/>
          <a:sy n="131" d="100"/>
        </p:scale>
        <p:origin x="-1048" y="-1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notesMaster" Target="notesMasters/notesMaster1.xml"/><Relationship Id="rId12" Type="http://schemas.openxmlformats.org/officeDocument/2006/relationships/printerSettings" Target="printerSettings/printerSettings1.bin"/><Relationship Id="rId13" Type="http://schemas.openxmlformats.org/officeDocument/2006/relationships/presProps" Target="presProps.xml"/><Relationship Id="rId14" Type="http://schemas.openxmlformats.org/officeDocument/2006/relationships/viewProps" Target="viewProps.xml"/><Relationship Id="rId15" Type="http://schemas.openxmlformats.org/officeDocument/2006/relationships/theme" Target="theme/them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A8304CF-6A4E-0B4E-8571-5A315765F960}" type="datetimeFigureOut">
              <a:rPr lang="en-US" smtClean="0"/>
              <a:t>9/8/10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BA5EE6-81A0-F842-8F3B-39571F747EE1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Relationship Id="rId3" Type="http://schemas.openxmlformats.org/officeDocument/2006/relationships/hyperlink" Target="http://www.iste.org/AM/Template.cfm?Section=NETS" TargetMode="Externa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Objectives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endParaRPr lang="en-US" dirty="0" smtClean="0"/>
          </a:p>
          <a:p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Describe school district's Acceptable Use Policy (AUP) 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Describe consequences of misusing school computers/network 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Identify need for Acceptable Use Policies </a:t>
            </a:r>
          </a:p>
          <a:p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National Educational Technology Standards for Students © 2007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endParaRPr lang="en-US" dirty="0" smtClean="0"/>
          </a:p>
          <a:p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Source: </a:t>
            </a:r>
            <a:r>
              <a:rPr lang="en-US" sz="1200" i="1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International Society for Technology in Education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endParaRPr lang="en-US" dirty="0" smtClean="0"/>
          </a:p>
          <a:p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Digital Citizenship 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advocate and practice safe, legal, and responsible use of information and technology. 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exhibit a positive attitude toward using technology that supports collaboration, learning, and productivity. 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exhibit leadership for digital citizenship.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BA5EE6-81A0-F842-8F3B-39571F747EE1}" type="slidenum">
              <a:rPr lang="en-US" smtClean="0"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Use the AUP to see if the students are right about their assumptions.</a:t>
            </a:r>
          </a:p>
          <a:p>
            <a:endParaRPr lang="en-US" dirty="0" smtClean="0"/>
          </a:p>
          <a:p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Examples:</a:t>
            </a:r>
            <a:endParaRPr lang="en-US" dirty="0" smtClean="0"/>
          </a:p>
          <a:p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You can...</a:t>
            </a:r>
            <a:endParaRPr lang="en-US" dirty="0" smtClean="0"/>
          </a:p>
          <a:p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Use </a:t>
            </a:r>
            <a:r>
              <a:rPr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 internet</a:t>
            </a:r>
          </a:p>
          <a:p>
            <a:endParaRPr lang="en-US" smtClean="0"/>
          </a:p>
          <a:p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You can't...</a:t>
            </a:r>
            <a:endParaRPr lang="en-US" dirty="0" smtClean="0"/>
          </a:p>
          <a:p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Use vulgar language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BA5EE6-81A0-F842-8F3B-39571F747EE1}" type="slidenum">
              <a:rPr lang="en-US" smtClean="0"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9C64BD-89B8-3A47-9032-036B6B6435E5}" type="datetimeFigureOut">
              <a:rPr lang="en-US" smtClean="0"/>
              <a:t>9/8/10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F699D0-AF2B-5F41-A0DE-C71ED94207F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9C64BD-89B8-3A47-9032-036B6B6435E5}" type="datetimeFigureOut">
              <a:rPr lang="en-US" smtClean="0"/>
              <a:t>9/8/10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F699D0-AF2B-5F41-A0DE-C71ED94207F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9C64BD-89B8-3A47-9032-036B6B6435E5}" type="datetimeFigureOut">
              <a:rPr lang="en-US" smtClean="0"/>
              <a:t>9/8/10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F699D0-AF2B-5F41-A0DE-C71ED94207F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9C64BD-89B8-3A47-9032-036B6B6435E5}" type="datetimeFigureOut">
              <a:rPr lang="en-US" smtClean="0"/>
              <a:t>9/8/10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F699D0-AF2B-5F41-A0DE-C71ED94207F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9C64BD-89B8-3A47-9032-036B6B6435E5}" type="datetimeFigureOut">
              <a:rPr lang="en-US" smtClean="0"/>
              <a:t>9/8/10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F699D0-AF2B-5F41-A0DE-C71ED94207F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9C64BD-89B8-3A47-9032-036B6B6435E5}" type="datetimeFigureOut">
              <a:rPr lang="en-US" smtClean="0"/>
              <a:t>9/8/10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F699D0-AF2B-5F41-A0DE-C71ED94207F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9C64BD-89B8-3A47-9032-036B6B6435E5}" type="datetimeFigureOut">
              <a:rPr lang="en-US" smtClean="0"/>
              <a:t>9/8/10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F699D0-AF2B-5F41-A0DE-C71ED94207F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9C64BD-89B8-3A47-9032-036B6B6435E5}" type="datetimeFigureOut">
              <a:rPr lang="en-US" smtClean="0"/>
              <a:t>9/8/10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F699D0-AF2B-5F41-A0DE-C71ED94207F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9C64BD-89B8-3A47-9032-036B6B6435E5}" type="datetimeFigureOut">
              <a:rPr lang="en-US" smtClean="0"/>
              <a:t>9/8/10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F699D0-AF2B-5F41-A0DE-C71ED94207F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9C64BD-89B8-3A47-9032-036B6B6435E5}" type="datetimeFigureOut">
              <a:rPr lang="en-US" smtClean="0"/>
              <a:t>9/8/10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F699D0-AF2B-5F41-A0DE-C71ED94207F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9C64BD-89B8-3A47-9032-036B6B6435E5}" type="datetimeFigureOut">
              <a:rPr lang="en-US" smtClean="0"/>
              <a:t>9/8/10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F699D0-AF2B-5F41-A0DE-C71ED94207F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9C64BD-89B8-3A47-9032-036B6B6435E5}" type="datetimeFigureOut">
              <a:rPr lang="en-US" smtClean="0"/>
              <a:t>9/8/10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F699D0-AF2B-5F41-A0DE-C71ED94207FC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ste.org/AM/Template.cfm?Section=NETS" TargetMode="External"/><Relationship Id="rId4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3" Type="http://schemas.openxmlformats.org/officeDocument/2006/relationships/hyperlink" Target="Grade%206_Lesson%204%20Activity.pdf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Screen shot 2010-09-08 at 10.32.14 AM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082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Screen shot 2010-09-08 at 10.33.21 AM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32659" y="-1028721"/>
            <a:ext cx="9665059" cy="870715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000891" y="-48475"/>
            <a:ext cx="44315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3" action="ppaction://hlinkfile"/>
              </a:rPr>
              <a:t>Click here to download and print this PDF</a:t>
            </a: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16848" y="-1164450"/>
            <a:ext cx="9829859" cy="87043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78072" y="-1019025"/>
            <a:ext cx="9858943" cy="8813804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71436" y="-377794"/>
            <a:ext cx="9781391" cy="760056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10213" y="-465050"/>
            <a:ext cx="9878332" cy="7600569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rgbClr val="65007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 smtClean="0">
                <a:solidFill>
                  <a:srgbClr val="FFFF00"/>
                </a:solidFill>
              </a:rPr>
              <a:t>              Is it allowed in Madera Unified?</a:t>
            </a:r>
            <a:endParaRPr lang="en-US" sz="3200" dirty="0">
              <a:solidFill>
                <a:srgbClr val="FFFF00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0119" y="227340"/>
            <a:ext cx="1638310" cy="150859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457200" y="2084425"/>
            <a:ext cx="3682199" cy="4391834"/>
          </a:xfrm>
          <a:prstGeom prst="rect">
            <a:avLst/>
          </a:prstGeom>
          <a:solidFill>
            <a:srgbClr val="FFFF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650072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516340" y="2084425"/>
            <a:ext cx="3682199" cy="4391834"/>
          </a:xfrm>
          <a:prstGeom prst="rect">
            <a:avLst/>
          </a:prstGeom>
          <a:solidFill>
            <a:srgbClr val="FFFF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/>
              <a:buChar char="•"/>
            </a:pPr>
            <a:endParaRPr lang="en-US" dirty="0">
              <a:solidFill>
                <a:srgbClr val="650072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30119" y="2268630"/>
            <a:ext cx="3257232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650072"/>
                </a:solidFill>
              </a:rPr>
              <a:t>True</a:t>
            </a:r>
            <a:endParaRPr lang="en-US" sz="3200" b="1" dirty="0">
              <a:solidFill>
                <a:srgbClr val="650072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757118" y="2268630"/>
            <a:ext cx="3257232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650072"/>
                </a:solidFill>
              </a:rPr>
              <a:t>False</a:t>
            </a:r>
            <a:endParaRPr lang="en-US" sz="3200" b="1" dirty="0">
              <a:solidFill>
                <a:srgbClr val="650072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207882" y="3325385"/>
            <a:ext cx="2121093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buFont typeface="Arial"/>
              <a:buChar char="•"/>
            </a:pPr>
            <a:r>
              <a:rPr lang="en-US" dirty="0" smtClean="0">
                <a:solidFill>
                  <a:srgbClr val="650072"/>
                </a:solidFill>
              </a:rPr>
              <a:t> Using the internet</a:t>
            </a:r>
          </a:p>
          <a:p>
            <a:pPr algn="ctr">
              <a:buFont typeface="Arial"/>
              <a:buChar char="•"/>
            </a:pPr>
            <a:endParaRPr lang="en-US" dirty="0" smtClean="0">
              <a:solidFill>
                <a:srgbClr val="650072"/>
              </a:solidFill>
            </a:endParaRPr>
          </a:p>
          <a:p>
            <a:pPr algn="ctr">
              <a:buFont typeface="Arial"/>
              <a:buChar char="•"/>
            </a:pPr>
            <a:endParaRPr lang="en-US" dirty="0" smtClean="0">
              <a:solidFill>
                <a:srgbClr val="650072"/>
              </a:solidFill>
            </a:endParaRPr>
          </a:p>
          <a:p>
            <a:pPr algn="ctr">
              <a:buFont typeface="Arial"/>
              <a:buChar char="•"/>
            </a:pPr>
            <a:endParaRPr lang="en-US" dirty="0" smtClean="0">
              <a:solidFill>
                <a:srgbClr val="650072"/>
              </a:solidFill>
            </a:endParaRPr>
          </a:p>
          <a:p>
            <a:pPr algn="ctr">
              <a:buFont typeface="Arial"/>
              <a:buChar char="•"/>
            </a:pPr>
            <a:endParaRPr lang="en-US" dirty="0" smtClean="0">
              <a:solidFill>
                <a:srgbClr val="650072"/>
              </a:solidFill>
            </a:endParaRPr>
          </a:p>
          <a:p>
            <a:pPr algn="ctr"/>
            <a:endParaRPr lang="en-US" dirty="0" smtClean="0">
              <a:solidFill>
                <a:srgbClr val="650072"/>
              </a:solidFill>
            </a:endParaRPr>
          </a:p>
          <a:p>
            <a:pPr algn="ctr"/>
            <a:endParaRPr lang="en-US" dirty="0" smtClean="0">
              <a:solidFill>
                <a:srgbClr val="650072"/>
              </a:solidFill>
            </a:endParaRPr>
          </a:p>
          <a:p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4901386" y="3325385"/>
            <a:ext cx="2813591" cy="36933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buFont typeface="Arial"/>
              <a:buChar char="•"/>
            </a:pPr>
            <a:r>
              <a:rPr lang="en-US" dirty="0" smtClean="0">
                <a:solidFill>
                  <a:srgbClr val="650072"/>
                </a:solidFill>
              </a:rPr>
              <a:t> Using vulgar language</a:t>
            </a:r>
          </a:p>
          <a:p>
            <a:pPr algn="ctr">
              <a:buFont typeface="Arial"/>
              <a:buChar char="•"/>
            </a:pPr>
            <a:endParaRPr lang="en-US" dirty="0" smtClean="0">
              <a:solidFill>
                <a:srgbClr val="650072"/>
              </a:solidFill>
            </a:endParaRPr>
          </a:p>
          <a:p>
            <a:pPr algn="ctr">
              <a:buFont typeface="Arial"/>
              <a:buChar char="•"/>
            </a:pPr>
            <a:r>
              <a:rPr lang="en-US" dirty="0" smtClean="0">
                <a:solidFill>
                  <a:srgbClr val="650072"/>
                </a:solidFill>
              </a:rPr>
              <a:t> </a:t>
            </a:r>
            <a:r>
              <a:rPr lang="en-US" dirty="0" err="1" smtClean="0">
                <a:solidFill>
                  <a:srgbClr val="650072"/>
                </a:solidFill>
              </a:rPr>
              <a:t>Facebook</a:t>
            </a:r>
            <a:r>
              <a:rPr lang="en-US" dirty="0" smtClean="0">
                <a:solidFill>
                  <a:srgbClr val="650072"/>
                </a:solidFill>
              </a:rPr>
              <a:t> or MySpace</a:t>
            </a:r>
          </a:p>
          <a:p>
            <a:pPr algn="ctr">
              <a:buFont typeface="Arial"/>
              <a:buChar char="•"/>
            </a:pPr>
            <a:endParaRPr lang="en-US" dirty="0" smtClean="0">
              <a:solidFill>
                <a:srgbClr val="650072"/>
              </a:solidFill>
            </a:endParaRPr>
          </a:p>
          <a:p>
            <a:pPr algn="ctr">
              <a:buFont typeface="Arial"/>
              <a:buChar char="•"/>
            </a:pPr>
            <a:r>
              <a:rPr lang="en-US" dirty="0" smtClean="0">
                <a:solidFill>
                  <a:srgbClr val="650072"/>
                </a:solidFill>
              </a:rPr>
              <a:t> Deleting someone’s files</a:t>
            </a:r>
          </a:p>
          <a:p>
            <a:pPr algn="ctr">
              <a:buFont typeface="Arial"/>
              <a:buChar char="•"/>
            </a:pPr>
            <a:endParaRPr lang="en-US" dirty="0" smtClean="0">
              <a:solidFill>
                <a:srgbClr val="650072"/>
              </a:solidFill>
            </a:endParaRPr>
          </a:p>
          <a:p>
            <a:pPr algn="ctr">
              <a:buFont typeface="Arial"/>
              <a:buChar char="•"/>
            </a:pPr>
            <a:r>
              <a:rPr lang="en-US" dirty="0" smtClean="0">
                <a:solidFill>
                  <a:srgbClr val="650072"/>
                </a:solidFill>
              </a:rPr>
              <a:t> Unplugging computers</a:t>
            </a:r>
            <a:endParaRPr lang="en-US" dirty="0" smtClean="0">
              <a:solidFill>
                <a:srgbClr val="650072"/>
              </a:solidFill>
            </a:endParaRPr>
          </a:p>
          <a:p>
            <a:pPr algn="ctr">
              <a:buFont typeface="Arial"/>
              <a:buChar char="•"/>
            </a:pPr>
            <a:endParaRPr lang="en-US" dirty="0" smtClean="0">
              <a:solidFill>
                <a:srgbClr val="650072"/>
              </a:solidFill>
            </a:endParaRPr>
          </a:p>
          <a:p>
            <a:pPr algn="ctr">
              <a:buFont typeface="Arial"/>
              <a:buChar char="•"/>
            </a:pPr>
            <a:endParaRPr lang="en-US" dirty="0" smtClean="0">
              <a:solidFill>
                <a:srgbClr val="650072"/>
              </a:solidFill>
            </a:endParaRPr>
          </a:p>
          <a:p>
            <a:pPr algn="ctr">
              <a:buFont typeface="Arial"/>
              <a:buChar char="•"/>
            </a:pPr>
            <a:endParaRPr lang="en-US" dirty="0" smtClean="0">
              <a:solidFill>
                <a:srgbClr val="650072"/>
              </a:solidFill>
            </a:endParaRPr>
          </a:p>
          <a:p>
            <a:pPr algn="ctr"/>
            <a:endParaRPr lang="en-US" dirty="0" smtClean="0">
              <a:solidFill>
                <a:srgbClr val="650072"/>
              </a:solidFill>
            </a:endParaRPr>
          </a:p>
          <a:p>
            <a:pPr algn="ctr"/>
            <a:endParaRPr lang="en-US" dirty="0" smtClean="0">
              <a:solidFill>
                <a:srgbClr val="650072"/>
              </a:solidFill>
            </a:endParaRP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Screen shot 2010-09-08 at 10.50.49 AM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150</Words>
  <Application>Microsoft Macintosh PowerPoint</Application>
  <PresentationFormat>On-screen Show (4:3)</PresentationFormat>
  <Paragraphs>41</Paragraphs>
  <Slides>9</Slides>
  <Notes>2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              Is it allowed in Madera Unified?</vt:lpstr>
      <vt:lpstr>Slide 9</vt:lpstr>
    </vt:vector>
  </TitlesOfParts>
  <Company>Madera Unified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Cheyanne Ralston</dc:creator>
  <cp:lastModifiedBy>Cheyanne Ralston</cp:lastModifiedBy>
  <cp:revision>7</cp:revision>
  <dcterms:created xsi:type="dcterms:W3CDTF">2010-09-08T17:31:14Z</dcterms:created>
  <dcterms:modified xsi:type="dcterms:W3CDTF">2010-09-08T17:52:05Z</dcterms:modified>
</cp:coreProperties>
</file>