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4799E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122" d="100"/>
          <a:sy n="122" d="100"/>
        </p:scale>
        <p:origin x="-120" y="2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interSettings" Target="printerSettings/printerSettings1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44CEF0-4816-9140-AE9F-5BE5B8C87EA4}" type="datetimeFigureOut">
              <a:rPr lang="en-US" smtClean="0"/>
              <a:t>9/7/10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D9C32E-E3CD-6A4E-B9EF-87022F24225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Discuss these new terms with your students.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9C32E-E3CD-6A4E-B9EF-87022F242259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Talk to your students about the golden rule, fairness and ethics in the real world as well as in cyberspace.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9C32E-E3CD-6A4E-B9EF-87022F242259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6EEE5-2D5D-BF40-BDD4-E69181ADE2F6}" type="datetimeFigureOut">
              <a:rPr lang="en-US" smtClean="0"/>
              <a:t>9/7/10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2EC66-276D-EC4F-9A6A-36F6020ACD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6EEE5-2D5D-BF40-BDD4-E69181ADE2F6}" type="datetimeFigureOut">
              <a:rPr lang="en-US" smtClean="0"/>
              <a:t>9/7/10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2EC66-276D-EC4F-9A6A-36F6020ACD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6EEE5-2D5D-BF40-BDD4-E69181ADE2F6}" type="datetimeFigureOut">
              <a:rPr lang="en-US" smtClean="0"/>
              <a:t>9/7/10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2EC66-276D-EC4F-9A6A-36F6020ACD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6EEE5-2D5D-BF40-BDD4-E69181ADE2F6}" type="datetimeFigureOut">
              <a:rPr lang="en-US" smtClean="0"/>
              <a:t>9/7/10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2EC66-276D-EC4F-9A6A-36F6020ACD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6EEE5-2D5D-BF40-BDD4-E69181ADE2F6}" type="datetimeFigureOut">
              <a:rPr lang="en-US" smtClean="0"/>
              <a:t>9/7/10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2EC66-276D-EC4F-9A6A-36F6020ACD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6EEE5-2D5D-BF40-BDD4-E69181ADE2F6}" type="datetimeFigureOut">
              <a:rPr lang="en-US" smtClean="0"/>
              <a:t>9/7/10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2EC66-276D-EC4F-9A6A-36F6020ACD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6EEE5-2D5D-BF40-BDD4-E69181ADE2F6}" type="datetimeFigureOut">
              <a:rPr lang="en-US" smtClean="0"/>
              <a:t>9/7/10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2EC66-276D-EC4F-9A6A-36F6020ACD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6EEE5-2D5D-BF40-BDD4-E69181ADE2F6}" type="datetimeFigureOut">
              <a:rPr lang="en-US" smtClean="0"/>
              <a:t>9/7/10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2EC66-276D-EC4F-9A6A-36F6020ACD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6EEE5-2D5D-BF40-BDD4-E69181ADE2F6}" type="datetimeFigureOut">
              <a:rPr lang="en-US" smtClean="0"/>
              <a:t>9/7/10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2EC66-276D-EC4F-9A6A-36F6020ACD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6EEE5-2D5D-BF40-BDD4-E69181ADE2F6}" type="datetimeFigureOut">
              <a:rPr lang="en-US" smtClean="0"/>
              <a:t>9/7/10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2EC66-276D-EC4F-9A6A-36F6020ACD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6EEE5-2D5D-BF40-BDD4-E69181ADE2F6}" type="datetimeFigureOut">
              <a:rPr lang="en-US" smtClean="0"/>
              <a:t>9/7/10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2EC66-276D-EC4F-9A6A-36F6020ACD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36EEE5-2D5D-BF40-BDD4-E69181ADE2F6}" type="datetimeFigureOut">
              <a:rPr lang="en-US" smtClean="0"/>
              <a:t>9/7/10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72EC66-276D-EC4F-9A6A-36F6020ACDF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hyperlink" Target="Grade%206_Lesson%203%20Activity.pdf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0-09-07 at 1.47.33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0-09-07 at 1.47.54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3447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0-09-07 at 1.49.05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0-09-07 at 1.49.58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4799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4580" y="274638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Is it…                    Golden?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164" y="0"/>
            <a:ext cx="2413000" cy="3175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1417638"/>
            <a:ext cx="9144000" cy="5440362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Cy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726827" y="1417638"/>
            <a:ext cx="1592751" cy="5440362"/>
          </a:xfrm>
          <a:prstGeom prst="rect">
            <a:avLst/>
          </a:prstGeom>
          <a:solidFill>
            <a:srgbClr val="4799E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 rot="5400000">
            <a:off x="1811813" y="3730658"/>
            <a:ext cx="54852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FFFF00"/>
                </a:solidFill>
              </a:rPr>
              <a:t>C Y B E R S P A C E</a:t>
            </a:r>
            <a:endParaRPr lang="en-US" sz="4400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1863502"/>
            <a:ext cx="37384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  Making a mean comment about</a:t>
            </a:r>
          </a:p>
          <a:p>
            <a:r>
              <a:rPr lang="en-US" dirty="0" smtClean="0"/>
              <a:t>the way a classmate dresses while</a:t>
            </a:r>
          </a:p>
          <a:p>
            <a:r>
              <a:rPr lang="en-US" dirty="0" smtClean="0"/>
              <a:t>playing an online game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7070" y="3175000"/>
            <a:ext cx="33650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  Hanging out with friends from</a:t>
            </a:r>
          </a:p>
          <a:p>
            <a:r>
              <a:rPr lang="en-US" dirty="0" smtClean="0"/>
              <a:t>class on </a:t>
            </a:r>
            <a:r>
              <a:rPr lang="en-US" dirty="0" err="1" smtClean="0"/>
              <a:t>Facebook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4229930"/>
            <a:ext cx="38415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  Using the internet to threaten a</a:t>
            </a:r>
          </a:p>
          <a:p>
            <a:r>
              <a:rPr lang="en-US" dirty="0" smtClean="0"/>
              <a:t>classmate – “I’m </a:t>
            </a:r>
            <a:r>
              <a:rPr lang="en-US" dirty="0" err="1" smtClean="0"/>
              <a:t>gonna</a:t>
            </a:r>
            <a:r>
              <a:rPr lang="en-US" dirty="0" smtClean="0"/>
              <a:t> beat you up</a:t>
            </a:r>
          </a:p>
          <a:p>
            <a:r>
              <a:rPr lang="en-US" dirty="0" smtClean="0"/>
              <a:t>tomorrow at school.”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-28195" y="5562490"/>
            <a:ext cx="38395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  Talking about a movie with friends</a:t>
            </a:r>
          </a:p>
          <a:p>
            <a:r>
              <a:rPr lang="en-US" dirty="0" smtClean="0"/>
              <a:t>online.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304487" y="1863502"/>
            <a:ext cx="33906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  Would you like this to happen</a:t>
            </a:r>
          </a:p>
          <a:p>
            <a:r>
              <a:rPr lang="en-US" dirty="0" smtClean="0"/>
              <a:t>    to you?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04487" y="3175000"/>
            <a:ext cx="2326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  Now that’s Golden!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319578" y="5562490"/>
            <a:ext cx="2326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  Now that’s Golden!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321557" y="4229930"/>
            <a:ext cx="33906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  Would you like this to happen</a:t>
            </a:r>
          </a:p>
          <a:p>
            <a:r>
              <a:rPr lang="en-US" dirty="0" smtClean="0"/>
              <a:t>    to you?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41326" y="-822062"/>
            <a:ext cx="9910446" cy="768006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-16870"/>
            <a:ext cx="25199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file"/>
              </a:rPr>
              <a:t>Click here to download </a:t>
            </a:r>
          </a:p>
          <a:p>
            <a:r>
              <a:rPr lang="en-US" dirty="0" smtClean="0">
                <a:hlinkClick r:id="rId3" action="ppaction://hlinkfile"/>
              </a:rPr>
              <a:t>and print this PDF.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5175" y="-1107865"/>
            <a:ext cx="10045777" cy="9103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144</Words>
  <Application>Microsoft Macintosh PowerPoint</Application>
  <PresentationFormat>On-screen Show (4:3)</PresentationFormat>
  <Paragraphs>25</Paragraphs>
  <Slides>7</Slides>
  <Notes>2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Slide 1</vt:lpstr>
      <vt:lpstr>Slide 2</vt:lpstr>
      <vt:lpstr>Slide 3</vt:lpstr>
      <vt:lpstr>Slide 4</vt:lpstr>
      <vt:lpstr>Is it…                    Golden?</vt:lpstr>
      <vt:lpstr>Slide 6</vt:lpstr>
      <vt:lpstr>Slide 7</vt:lpstr>
    </vt:vector>
  </TitlesOfParts>
  <Company>Madera Unified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Cheyanne Ralston</dc:creator>
  <cp:lastModifiedBy>Cheyanne Ralston</cp:lastModifiedBy>
  <cp:revision>7</cp:revision>
  <dcterms:created xsi:type="dcterms:W3CDTF">2010-09-07T20:25:01Z</dcterms:created>
  <dcterms:modified xsi:type="dcterms:W3CDTF">2010-09-07T21:08:11Z</dcterms:modified>
</cp:coreProperties>
</file>